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4"/>
  </p:notesMasterIdLst>
  <p:handoutMasterIdLst>
    <p:handoutMasterId r:id="rId35"/>
  </p:handoutMasterIdLst>
  <p:sldIdLst>
    <p:sldId id="256" r:id="rId3"/>
    <p:sldId id="257" r:id="rId4"/>
    <p:sldId id="258" r:id="rId5"/>
    <p:sldId id="259" r:id="rId6"/>
    <p:sldId id="260" r:id="rId7"/>
    <p:sldId id="261" r:id="rId8"/>
    <p:sldId id="262" r:id="rId9"/>
    <p:sldId id="263" r:id="rId10"/>
    <p:sldId id="264" r:id="rId11"/>
    <p:sldId id="282" r:id="rId12"/>
    <p:sldId id="283" r:id="rId13"/>
    <p:sldId id="289" r:id="rId14"/>
    <p:sldId id="284" r:id="rId15"/>
    <p:sldId id="285" r:id="rId16"/>
    <p:sldId id="286" r:id="rId17"/>
    <p:sldId id="287" r:id="rId18"/>
    <p:sldId id="288"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82" autoAdjust="0"/>
    <p:restoredTop sz="75356"/>
  </p:normalViewPr>
  <p:slideViewPr>
    <p:cSldViewPr snapToGrid="0">
      <p:cViewPr varScale="1">
        <p:scale>
          <a:sx n="70" d="100"/>
          <a:sy n="70" d="100"/>
        </p:scale>
        <p:origin x="11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esProps" Target="pres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B257E0-A808-4229-B9C1-F1D50C93C267}"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en-US"/>
        </a:p>
      </dgm:t>
    </dgm:pt>
    <dgm:pt modelId="{F3BE66E5-8469-4867-B6CF-70044122F1A1}">
      <dgm:prSet phldrT="[Text]" custT="1"/>
      <dgm:spPr/>
      <dgm:t>
        <a:bodyPr/>
        <a:lstStyle/>
        <a:p>
          <a:pPr>
            <a:buSzPct val="100000"/>
            <a:buAutoNum type="arabicPeriod"/>
          </a:pPr>
          <a:r>
            <a:rPr lang="en-US" sz="2000" dirty="0"/>
            <a:t>Demographics</a:t>
          </a:r>
        </a:p>
      </dgm:t>
    </dgm:pt>
    <dgm:pt modelId="{7D95085F-9625-4955-B74E-E4F2F55752F0}" type="parTrans" cxnId="{5DFF5547-EF7B-4459-A744-3A79131B1982}">
      <dgm:prSet/>
      <dgm:spPr/>
      <dgm:t>
        <a:bodyPr/>
        <a:lstStyle/>
        <a:p>
          <a:endParaRPr lang="en-US"/>
        </a:p>
      </dgm:t>
    </dgm:pt>
    <dgm:pt modelId="{EA71217B-085E-4C7A-9D66-77D7E68A0079}" type="sibTrans" cxnId="{5DFF5547-EF7B-4459-A744-3A79131B1982}">
      <dgm:prSet/>
      <dgm:spPr/>
      <dgm:t>
        <a:bodyPr/>
        <a:lstStyle/>
        <a:p>
          <a:endParaRPr lang="en-US"/>
        </a:p>
      </dgm:t>
    </dgm:pt>
    <dgm:pt modelId="{D92121C9-D6CC-4404-9946-290B82219423}">
      <dgm:prSet custT="1"/>
      <dgm:spPr/>
      <dgm:t>
        <a:bodyPr/>
        <a:lstStyle/>
        <a:p>
          <a:r>
            <a:rPr lang="en-US" sz="2000" dirty="0"/>
            <a:t>Lifestyle</a:t>
          </a:r>
        </a:p>
      </dgm:t>
    </dgm:pt>
    <dgm:pt modelId="{506BD889-4431-491C-ABAD-AA330D084377}" type="parTrans" cxnId="{7542B0C3-14E6-43FA-A62D-122290E5A040}">
      <dgm:prSet/>
      <dgm:spPr/>
      <dgm:t>
        <a:bodyPr/>
        <a:lstStyle/>
        <a:p>
          <a:endParaRPr lang="en-US"/>
        </a:p>
      </dgm:t>
    </dgm:pt>
    <dgm:pt modelId="{E1298890-A865-4848-B511-E5F3DFA03CFF}" type="sibTrans" cxnId="{7542B0C3-14E6-43FA-A62D-122290E5A040}">
      <dgm:prSet/>
      <dgm:spPr/>
      <dgm:t>
        <a:bodyPr/>
        <a:lstStyle/>
        <a:p>
          <a:endParaRPr lang="en-US"/>
        </a:p>
      </dgm:t>
    </dgm:pt>
    <dgm:pt modelId="{162A5E45-02BC-4B2D-AE26-E41095053011}">
      <dgm:prSet custT="1"/>
      <dgm:spPr/>
      <dgm:t>
        <a:bodyPr/>
        <a:lstStyle/>
        <a:p>
          <a:r>
            <a:rPr lang="en-US" sz="2000" dirty="0"/>
            <a:t>Social Media</a:t>
          </a:r>
        </a:p>
      </dgm:t>
    </dgm:pt>
    <dgm:pt modelId="{32F6405D-318E-426B-853D-5C8AD7E03A1C}" type="parTrans" cxnId="{C0054F93-1189-4138-8475-AEBBF664CD99}">
      <dgm:prSet/>
      <dgm:spPr/>
      <dgm:t>
        <a:bodyPr/>
        <a:lstStyle/>
        <a:p>
          <a:endParaRPr lang="en-US"/>
        </a:p>
      </dgm:t>
    </dgm:pt>
    <dgm:pt modelId="{EB1C1D22-E935-4506-AAF2-FFC34EBE3F4C}" type="sibTrans" cxnId="{C0054F93-1189-4138-8475-AEBBF664CD99}">
      <dgm:prSet/>
      <dgm:spPr/>
      <dgm:t>
        <a:bodyPr/>
        <a:lstStyle/>
        <a:p>
          <a:endParaRPr lang="en-US"/>
        </a:p>
      </dgm:t>
    </dgm:pt>
    <dgm:pt modelId="{170080F1-126F-4AC1-8427-2A99B043F1A5}">
      <dgm:prSet phldrT="[Text]" custT="1"/>
      <dgm:spPr/>
      <dgm:t>
        <a:bodyPr/>
        <a:lstStyle/>
        <a:p>
          <a:pPr>
            <a:buSzPct val="100000"/>
            <a:buAutoNum type="arabicPeriod"/>
          </a:pPr>
          <a:r>
            <a:rPr lang="en-US" sz="2000" b="0" dirty="0">
              <a:solidFill>
                <a:schemeClr val="tx1">
                  <a:lumMod val="50000"/>
                  <a:lumOff val="50000"/>
                </a:schemeClr>
              </a:solidFill>
            </a:rPr>
            <a:t>Country of origin, Country currently living in, Gender,  Age,  Zodiac </a:t>
          </a:r>
        </a:p>
      </dgm:t>
    </dgm:pt>
    <dgm:pt modelId="{4665D16F-D3D6-4856-B1A2-EE19A26004BB}" type="parTrans" cxnId="{2B9F0578-41B6-4DA8-97D3-56D6E702E89A}">
      <dgm:prSet/>
      <dgm:spPr/>
      <dgm:t>
        <a:bodyPr/>
        <a:lstStyle/>
        <a:p>
          <a:endParaRPr lang="en-US"/>
        </a:p>
      </dgm:t>
    </dgm:pt>
    <dgm:pt modelId="{CF3F1533-307E-4548-8803-57F66CF5B4D8}" type="sibTrans" cxnId="{2B9F0578-41B6-4DA8-97D3-56D6E702E89A}">
      <dgm:prSet/>
      <dgm:spPr/>
      <dgm:t>
        <a:bodyPr/>
        <a:lstStyle/>
        <a:p>
          <a:endParaRPr lang="en-US"/>
        </a:p>
      </dgm:t>
    </dgm:pt>
    <dgm:pt modelId="{666A74E5-F54F-4EF0-9941-F9AD66DB4FF9}">
      <dgm:prSet custT="1"/>
      <dgm:spPr/>
      <dgm:t>
        <a:bodyPr/>
        <a:lstStyle/>
        <a:p>
          <a:r>
            <a:rPr lang="en-US" sz="2000" dirty="0">
              <a:solidFill>
                <a:schemeClr val="tx1">
                  <a:lumMod val="50000"/>
                  <a:lumOff val="50000"/>
                </a:schemeClr>
              </a:solidFill>
            </a:rPr>
            <a:t>Profession, Relationship status, Hours of exercise (monthly), Social life</a:t>
          </a:r>
        </a:p>
      </dgm:t>
    </dgm:pt>
    <dgm:pt modelId="{5722270F-8111-4012-90DB-227F8221703F}" type="parTrans" cxnId="{9911B581-FB53-4F0D-8A10-44CFCE0DAE89}">
      <dgm:prSet/>
      <dgm:spPr/>
      <dgm:t>
        <a:bodyPr/>
        <a:lstStyle/>
        <a:p>
          <a:endParaRPr lang="en-US"/>
        </a:p>
      </dgm:t>
    </dgm:pt>
    <dgm:pt modelId="{DF616446-EB91-44D0-AAAD-6EC266D9A763}" type="sibTrans" cxnId="{9911B581-FB53-4F0D-8A10-44CFCE0DAE89}">
      <dgm:prSet/>
      <dgm:spPr/>
      <dgm:t>
        <a:bodyPr/>
        <a:lstStyle/>
        <a:p>
          <a:endParaRPr lang="en-US"/>
        </a:p>
      </dgm:t>
    </dgm:pt>
    <dgm:pt modelId="{ACCEF9C2-68C1-4795-ADCA-263EC9376FDB}">
      <dgm:prSet custT="1"/>
      <dgm:spPr/>
      <dgm:t>
        <a:bodyPr/>
        <a:lstStyle/>
        <a:p>
          <a:r>
            <a:rPr lang="en-US" sz="2000" dirty="0">
              <a:solidFill>
                <a:schemeClr val="tx1">
                  <a:lumMod val="50000"/>
                  <a:lumOff val="50000"/>
                </a:schemeClr>
              </a:solidFill>
            </a:rPr>
            <a:t>Number of hours spent, Favorite social media platforms, Number of friends on most frequently used social media platform, How often people update social media</a:t>
          </a:r>
        </a:p>
      </dgm:t>
    </dgm:pt>
    <dgm:pt modelId="{C054172F-2DE1-411A-B75E-14FC30C77AE3}" type="parTrans" cxnId="{867A37AF-1AA8-4C10-99EB-F9C9706DA863}">
      <dgm:prSet/>
      <dgm:spPr/>
      <dgm:t>
        <a:bodyPr/>
        <a:lstStyle/>
        <a:p>
          <a:endParaRPr lang="en-US"/>
        </a:p>
      </dgm:t>
    </dgm:pt>
    <dgm:pt modelId="{5081429A-F5D8-4033-8363-0214D58366E9}" type="sibTrans" cxnId="{867A37AF-1AA8-4C10-99EB-F9C9706DA863}">
      <dgm:prSet/>
      <dgm:spPr/>
      <dgm:t>
        <a:bodyPr/>
        <a:lstStyle/>
        <a:p>
          <a:endParaRPr lang="en-US"/>
        </a:p>
      </dgm:t>
    </dgm:pt>
    <dgm:pt modelId="{9724110E-20AF-46DC-83BD-D8C70B1943F3}" type="pres">
      <dgm:prSet presAssocID="{30B257E0-A808-4229-B9C1-F1D50C93C267}" presName="Name0" presStyleCnt="0">
        <dgm:presLayoutVars>
          <dgm:chMax/>
          <dgm:chPref val="3"/>
          <dgm:dir/>
          <dgm:animOne val="branch"/>
          <dgm:animLvl val="lvl"/>
        </dgm:presLayoutVars>
      </dgm:prSet>
      <dgm:spPr/>
      <dgm:t>
        <a:bodyPr/>
        <a:lstStyle/>
        <a:p>
          <a:endParaRPr lang="en-US"/>
        </a:p>
      </dgm:t>
    </dgm:pt>
    <dgm:pt modelId="{E8380AF1-BD6B-45AC-A640-383F712FF461}" type="pres">
      <dgm:prSet presAssocID="{F3BE66E5-8469-4867-B6CF-70044122F1A1}" presName="composite" presStyleCnt="0"/>
      <dgm:spPr/>
    </dgm:pt>
    <dgm:pt modelId="{129FBB73-C522-4796-829F-FF61950543F3}" type="pres">
      <dgm:prSet presAssocID="{F3BE66E5-8469-4867-B6CF-70044122F1A1}" presName="FirstChild" presStyleLbl="revTx" presStyleIdx="0" presStyleCnt="3">
        <dgm:presLayoutVars>
          <dgm:chMax val="0"/>
          <dgm:chPref val="0"/>
          <dgm:bulletEnabled val="1"/>
        </dgm:presLayoutVars>
      </dgm:prSet>
      <dgm:spPr/>
      <dgm:t>
        <a:bodyPr/>
        <a:lstStyle/>
        <a:p>
          <a:endParaRPr lang="en-US"/>
        </a:p>
      </dgm:t>
    </dgm:pt>
    <dgm:pt modelId="{7CF3C47E-D477-4772-87D2-CA5C47864FFC}" type="pres">
      <dgm:prSet presAssocID="{F3BE66E5-8469-4867-B6CF-70044122F1A1}" presName="Parent" presStyleLbl="alignNode1" presStyleIdx="0" presStyleCnt="3" custLinFactNeighborX="442" custLinFactNeighborY="-4159">
        <dgm:presLayoutVars>
          <dgm:chMax val="3"/>
          <dgm:chPref val="3"/>
          <dgm:bulletEnabled val="1"/>
        </dgm:presLayoutVars>
      </dgm:prSet>
      <dgm:spPr/>
      <dgm:t>
        <a:bodyPr/>
        <a:lstStyle/>
        <a:p>
          <a:endParaRPr lang="en-US"/>
        </a:p>
      </dgm:t>
    </dgm:pt>
    <dgm:pt modelId="{C7A93BA6-C372-466D-8690-97BD4FDC7D48}" type="pres">
      <dgm:prSet presAssocID="{F3BE66E5-8469-4867-B6CF-70044122F1A1}" presName="Accent" presStyleLbl="parChTrans1D1" presStyleIdx="0" presStyleCnt="3"/>
      <dgm:spPr/>
    </dgm:pt>
    <dgm:pt modelId="{93873791-3EA5-4BA3-AC87-977DC18C0B7A}" type="pres">
      <dgm:prSet presAssocID="{EA71217B-085E-4C7A-9D66-77D7E68A0079}" presName="sibTrans" presStyleCnt="0"/>
      <dgm:spPr/>
    </dgm:pt>
    <dgm:pt modelId="{2FA299C3-B280-46E0-877B-4BE2C1FD3208}" type="pres">
      <dgm:prSet presAssocID="{D92121C9-D6CC-4404-9946-290B82219423}" presName="composite" presStyleCnt="0"/>
      <dgm:spPr/>
    </dgm:pt>
    <dgm:pt modelId="{8A3B2C96-C81A-427A-A61B-95FF45A02701}" type="pres">
      <dgm:prSet presAssocID="{D92121C9-D6CC-4404-9946-290B82219423}" presName="FirstChild" presStyleLbl="revTx" presStyleIdx="1" presStyleCnt="3">
        <dgm:presLayoutVars>
          <dgm:chMax val="0"/>
          <dgm:chPref val="0"/>
          <dgm:bulletEnabled val="1"/>
        </dgm:presLayoutVars>
      </dgm:prSet>
      <dgm:spPr/>
      <dgm:t>
        <a:bodyPr/>
        <a:lstStyle/>
        <a:p>
          <a:endParaRPr lang="en-US"/>
        </a:p>
      </dgm:t>
    </dgm:pt>
    <dgm:pt modelId="{8EDD7B11-F5AA-48A6-A043-BC433338EF56}" type="pres">
      <dgm:prSet presAssocID="{D92121C9-D6CC-4404-9946-290B82219423}" presName="Parent" presStyleLbl="alignNode1" presStyleIdx="1" presStyleCnt="3">
        <dgm:presLayoutVars>
          <dgm:chMax val="3"/>
          <dgm:chPref val="3"/>
          <dgm:bulletEnabled val="1"/>
        </dgm:presLayoutVars>
      </dgm:prSet>
      <dgm:spPr/>
      <dgm:t>
        <a:bodyPr/>
        <a:lstStyle/>
        <a:p>
          <a:endParaRPr lang="en-US"/>
        </a:p>
      </dgm:t>
    </dgm:pt>
    <dgm:pt modelId="{ACF69C92-040C-4463-84B5-43F933F52356}" type="pres">
      <dgm:prSet presAssocID="{D92121C9-D6CC-4404-9946-290B82219423}" presName="Accent" presStyleLbl="parChTrans1D1" presStyleIdx="1" presStyleCnt="3"/>
      <dgm:spPr/>
    </dgm:pt>
    <dgm:pt modelId="{649C4B9B-8173-431A-A706-80920B9B53CD}" type="pres">
      <dgm:prSet presAssocID="{E1298890-A865-4848-B511-E5F3DFA03CFF}" presName="sibTrans" presStyleCnt="0"/>
      <dgm:spPr/>
    </dgm:pt>
    <dgm:pt modelId="{33C04717-5049-43A3-9464-F059BDD519CF}" type="pres">
      <dgm:prSet presAssocID="{162A5E45-02BC-4B2D-AE26-E41095053011}" presName="composite" presStyleCnt="0"/>
      <dgm:spPr/>
    </dgm:pt>
    <dgm:pt modelId="{047E90FD-963F-4E72-8AAA-914B73CD4BBA}" type="pres">
      <dgm:prSet presAssocID="{162A5E45-02BC-4B2D-AE26-E41095053011}" presName="FirstChild" presStyleLbl="revTx" presStyleIdx="2" presStyleCnt="3">
        <dgm:presLayoutVars>
          <dgm:chMax val="0"/>
          <dgm:chPref val="0"/>
          <dgm:bulletEnabled val="1"/>
        </dgm:presLayoutVars>
      </dgm:prSet>
      <dgm:spPr/>
      <dgm:t>
        <a:bodyPr/>
        <a:lstStyle/>
        <a:p>
          <a:endParaRPr lang="en-US"/>
        </a:p>
      </dgm:t>
    </dgm:pt>
    <dgm:pt modelId="{7DC0EC68-791D-437D-9DEF-4E86CB4AA5DF}" type="pres">
      <dgm:prSet presAssocID="{162A5E45-02BC-4B2D-AE26-E41095053011}" presName="Parent" presStyleLbl="alignNode1" presStyleIdx="2" presStyleCnt="3">
        <dgm:presLayoutVars>
          <dgm:chMax val="3"/>
          <dgm:chPref val="3"/>
          <dgm:bulletEnabled val="1"/>
        </dgm:presLayoutVars>
      </dgm:prSet>
      <dgm:spPr/>
      <dgm:t>
        <a:bodyPr/>
        <a:lstStyle/>
        <a:p>
          <a:endParaRPr lang="en-US"/>
        </a:p>
      </dgm:t>
    </dgm:pt>
    <dgm:pt modelId="{FD980838-4341-41C7-90C5-C8F5A227F48B}" type="pres">
      <dgm:prSet presAssocID="{162A5E45-02BC-4B2D-AE26-E41095053011}" presName="Accent" presStyleLbl="parChTrans1D1" presStyleIdx="2" presStyleCnt="3"/>
      <dgm:spPr/>
    </dgm:pt>
  </dgm:ptLst>
  <dgm:cxnLst>
    <dgm:cxn modelId="{DB213CEB-3CBA-459E-8562-6E58A7C2C3FC}" type="presOf" srcId="{666A74E5-F54F-4EF0-9941-F9AD66DB4FF9}" destId="{8A3B2C96-C81A-427A-A61B-95FF45A02701}" srcOrd="0" destOrd="0" presId="urn:microsoft.com/office/officeart/2011/layout/TabList"/>
    <dgm:cxn modelId="{DDDB7BEC-CFA2-44F8-80B3-C8CC989AD389}" type="presOf" srcId="{170080F1-126F-4AC1-8427-2A99B043F1A5}" destId="{129FBB73-C522-4796-829F-FF61950543F3}" srcOrd="0" destOrd="0" presId="urn:microsoft.com/office/officeart/2011/layout/TabList"/>
    <dgm:cxn modelId="{B159355D-9FFF-47D5-B676-368065E856FD}" type="presOf" srcId="{ACCEF9C2-68C1-4795-ADCA-263EC9376FDB}" destId="{047E90FD-963F-4E72-8AAA-914B73CD4BBA}" srcOrd="0" destOrd="0" presId="urn:microsoft.com/office/officeart/2011/layout/TabList"/>
    <dgm:cxn modelId="{7207DCFD-4975-4FB9-ACC2-AA0B4E35948B}" type="presOf" srcId="{D92121C9-D6CC-4404-9946-290B82219423}" destId="{8EDD7B11-F5AA-48A6-A043-BC433338EF56}" srcOrd="0" destOrd="0" presId="urn:microsoft.com/office/officeart/2011/layout/TabList"/>
    <dgm:cxn modelId="{5DFF5547-EF7B-4459-A744-3A79131B1982}" srcId="{30B257E0-A808-4229-B9C1-F1D50C93C267}" destId="{F3BE66E5-8469-4867-B6CF-70044122F1A1}" srcOrd="0" destOrd="0" parTransId="{7D95085F-9625-4955-B74E-E4F2F55752F0}" sibTransId="{EA71217B-085E-4C7A-9D66-77D7E68A0079}"/>
    <dgm:cxn modelId="{2B9F0578-41B6-4DA8-97D3-56D6E702E89A}" srcId="{F3BE66E5-8469-4867-B6CF-70044122F1A1}" destId="{170080F1-126F-4AC1-8427-2A99B043F1A5}" srcOrd="0" destOrd="0" parTransId="{4665D16F-D3D6-4856-B1A2-EE19A26004BB}" sibTransId="{CF3F1533-307E-4548-8803-57F66CF5B4D8}"/>
    <dgm:cxn modelId="{C0054F93-1189-4138-8475-AEBBF664CD99}" srcId="{30B257E0-A808-4229-B9C1-F1D50C93C267}" destId="{162A5E45-02BC-4B2D-AE26-E41095053011}" srcOrd="2" destOrd="0" parTransId="{32F6405D-318E-426B-853D-5C8AD7E03A1C}" sibTransId="{EB1C1D22-E935-4506-AAF2-FFC34EBE3F4C}"/>
    <dgm:cxn modelId="{9911B581-FB53-4F0D-8A10-44CFCE0DAE89}" srcId="{D92121C9-D6CC-4404-9946-290B82219423}" destId="{666A74E5-F54F-4EF0-9941-F9AD66DB4FF9}" srcOrd="0" destOrd="0" parTransId="{5722270F-8111-4012-90DB-227F8221703F}" sibTransId="{DF616446-EB91-44D0-AAAD-6EC266D9A763}"/>
    <dgm:cxn modelId="{7542B0C3-14E6-43FA-A62D-122290E5A040}" srcId="{30B257E0-A808-4229-B9C1-F1D50C93C267}" destId="{D92121C9-D6CC-4404-9946-290B82219423}" srcOrd="1" destOrd="0" parTransId="{506BD889-4431-491C-ABAD-AA330D084377}" sibTransId="{E1298890-A865-4848-B511-E5F3DFA03CFF}"/>
    <dgm:cxn modelId="{48B20525-0497-4CC7-9D01-BA50105B653E}" type="presOf" srcId="{30B257E0-A808-4229-B9C1-F1D50C93C267}" destId="{9724110E-20AF-46DC-83BD-D8C70B1943F3}" srcOrd="0" destOrd="0" presId="urn:microsoft.com/office/officeart/2011/layout/TabList"/>
    <dgm:cxn modelId="{009108CA-2F46-4583-9720-F720011E423E}" type="presOf" srcId="{F3BE66E5-8469-4867-B6CF-70044122F1A1}" destId="{7CF3C47E-D477-4772-87D2-CA5C47864FFC}" srcOrd="0" destOrd="0" presId="urn:microsoft.com/office/officeart/2011/layout/TabList"/>
    <dgm:cxn modelId="{EF43D121-A0AE-4267-BB04-7ADF384B14F0}" type="presOf" srcId="{162A5E45-02BC-4B2D-AE26-E41095053011}" destId="{7DC0EC68-791D-437D-9DEF-4E86CB4AA5DF}" srcOrd="0" destOrd="0" presId="urn:microsoft.com/office/officeart/2011/layout/TabList"/>
    <dgm:cxn modelId="{867A37AF-1AA8-4C10-99EB-F9C9706DA863}" srcId="{162A5E45-02BC-4B2D-AE26-E41095053011}" destId="{ACCEF9C2-68C1-4795-ADCA-263EC9376FDB}" srcOrd="0" destOrd="0" parTransId="{C054172F-2DE1-411A-B75E-14FC30C77AE3}" sibTransId="{5081429A-F5D8-4033-8363-0214D58366E9}"/>
    <dgm:cxn modelId="{4E1D393D-93E8-4B72-A363-C9A45DD065E0}" type="presParOf" srcId="{9724110E-20AF-46DC-83BD-D8C70B1943F3}" destId="{E8380AF1-BD6B-45AC-A640-383F712FF461}" srcOrd="0" destOrd="0" presId="urn:microsoft.com/office/officeart/2011/layout/TabList"/>
    <dgm:cxn modelId="{08EB0B4E-9FD8-40D6-8466-6B61ED3E12B9}" type="presParOf" srcId="{E8380AF1-BD6B-45AC-A640-383F712FF461}" destId="{129FBB73-C522-4796-829F-FF61950543F3}" srcOrd="0" destOrd="0" presId="urn:microsoft.com/office/officeart/2011/layout/TabList"/>
    <dgm:cxn modelId="{93658FF5-306E-4895-80A9-E61F6AA3A2C3}" type="presParOf" srcId="{E8380AF1-BD6B-45AC-A640-383F712FF461}" destId="{7CF3C47E-D477-4772-87D2-CA5C47864FFC}" srcOrd="1" destOrd="0" presId="urn:microsoft.com/office/officeart/2011/layout/TabList"/>
    <dgm:cxn modelId="{CAF44E6C-B954-4C67-9241-E7C852AC8955}" type="presParOf" srcId="{E8380AF1-BD6B-45AC-A640-383F712FF461}" destId="{C7A93BA6-C372-466D-8690-97BD4FDC7D48}" srcOrd="2" destOrd="0" presId="urn:microsoft.com/office/officeart/2011/layout/TabList"/>
    <dgm:cxn modelId="{F2E616BD-033C-4391-BDBC-7481163C90B7}" type="presParOf" srcId="{9724110E-20AF-46DC-83BD-D8C70B1943F3}" destId="{93873791-3EA5-4BA3-AC87-977DC18C0B7A}" srcOrd="1" destOrd="0" presId="urn:microsoft.com/office/officeart/2011/layout/TabList"/>
    <dgm:cxn modelId="{BB581BBA-C25E-4AE1-876A-99FBE35A3B8C}" type="presParOf" srcId="{9724110E-20AF-46DC-83BD-D8C70B1943F3}" destId="{2FA299C3-B280-46E0-877B-4BE2C1FD3208}" srcOrd="2" destOrd="0" presId="urn:microsoft.com/office/officeart/2011/layout/TabList"/>
    <dgm:cxn modelId="{E86919CF-C95C-41DF-BC67-457D6CC432C2}" type="presParOf" srcId="{2FA299C3-B280-46E0-877B-4BE2C1FD3208}" destId="{8A3B2C96-C81A-427A-A61B-95FF45A02701}" srcOrd="0" destOrd="0" presId="urn:microsoft.com/office/officeart/2011/layout/TabList"/>
    <dgm:cxn modelId="{5B4C2C6E-BDA6-4714-85A7-D3E18A15D638}" type="presParOf" srcId="{2FA299C3-B280-46E0-877B-4BE2C1FD3208}" destId="{8EDD7B11-F5AA-48A6-A043-BC433338EF56}" srcOrd="1" destOrd="0" presId="urn:microsoft.com/office/officeart/2011/layout/TabList"/>
    <dgm:cxn modelId="{D172D6DB-C0B4-465D-A298-A13819FF7B5C}" type="presParOf" srcId="{2FA299C3-B280-46E0-877B-4BE2C1FD3208}" destId="{ACF69C92-040C-4463-84B5-43F933F52356}" srcOrd="2" destOrd="0" presId="urn:microsoft.com/office/officeart/2011/layout/TabList"/>
    <dgm:cxn modelId="{A6923F2C-5FB9-45AF-BF6B-0589DEB2BCDB}" type="presParOf" srcId="{9724110E-20AF-46DC-83BD-D8C70B1943F3}" destId="{649C4B9B-8173-431A-A706-80920B9B53CD}" srcOrd="3" destOrd="0" presId="urn:microsoft.com/office/officeart/2011/layout/TabList"/>
    <dgm:cxn modelId="{1891F5E5-99E1-40E5-BF53-ACD73FC98AAC}" type="presParOf" srcId="{9724110E-20AF-46DC-83BD-D8C70B1943F3}" destId="{33C04717-5049-43A3-9464-F059BDD519CF}" srcOrd="4" destOrd="0" presId="urn:microsoft.com/office/officeart/2011/layout/TabList"/>
    <dgm:cxn modelId="{9A4D376A-52C8-4400-BA90-8237E3606074}" type="presParOf" srcId="{33C04717-5049-43A3-9464-F059BDD519CF}" destId="{047E90FD-963F-4E72-8AAA-914B73CD4BBA}" srcOrd="0" destOrd="0" presId="urn:microsoft.com/office/officeart/2011/layout/TabList"/>
    <dgm:cxn modelId="{94B742D8-794F-49E7-9BFC-85F25088055D}" type="presParOf" srcId="{33C04717-5049-43A3-9464-F059BDD519CF}" destId="{7DC0EC68-791D-437D-9DEF-4E86CB4AA5DF}" srcOrd="1" destOrd="0" presId="urn:microsoft.com/office/officeart/2011/layout/TabList"/>
    <dgm:cxn modelId="{FC95B541-E26B-49F0-8FA1-ED3D51CB940E}" type="presParOf" srcId="{33C04717-5049-43A3-9464-F059BDD519CF}" destId="{FD980838-4341-41C7-90C5-C8F5A227F48B}"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B97A55-2CBF-49CE-8FE2-B72DB21C20E3}" type="doc">
      <dgm:prSet loTypeId="urn:microsoft.com/office/officeart/2005/8/layout/hProcess9" loCatId="process" qsTypeId="urn:microsoft.com/office/officeart/2005/8/quickstyle/simple1" qsCatId="simple" csTypeId="urn:microsoft.com/office/officeart/2005/8/colors/colorful1" csCatId="colorful" phldr="1"/>
      <dgm:spPr/>
    </dgm:pt>
    <dgm:pt modelId="{6CF7B147-2598-40EA-958E-35C9F6843E85}">
      <dgm:prSet custT="1"/>
      <dgm:spPr/>
      <dgm:t>
        <a:bodyPr/>
        <a:lstStyle/>
        <a:p>
          <a:r>
            <a:rPr lang="en-US" sz="1800" dirty="0"/>
            <a:t>Correlation</a:t>
          </a:r>
          <a:endParaRPr lang="en-US" sz="1300" dirty="0"/>
        </a:p>
      </dgm:t>
    </dgm:pt>
    <dgm:pt modelId="{121B78F3-A4F9-43B5-8D42-5163458BA46B}" type="parTrans" cxnId="{413AEF9B-2DB1-48A5-9CE0-1F67D389D5B6}">
      <dgm:prSet/>
      <dgm:spPr/>
      <dgm:t>
        <a:bodyPr/>
        <a:lstStyle/>
        <a:p>
          <a:endParaRPr lang="en-US"/>
        </a:p>
      </dgm:t>
    </dgm:pt>
    <dgm:pt modelId="{14603CDE-94E9-4D30-B62E-047B1C50F5A1}" type="sibTrans" cxnId="{413AEF9B-2DB1-48A5-9CE0-1F67D389D5B6}">
      <dgm:prSet/>
      <dgm:spPr/>
      <dgm:t>
        <a:bodyPr/>
        <a:lstStyle/>
        <a:p>
          <a:endParaRPr lang="en-US"/>
        </a:p>
      </dgm:t>
    </dgm:pt>
    <dgm:pt modelId="{37D81B2E-C2FB-404A-9193-938E16D52C5D}">
      <dgm:prSet custT="1"/>
      <dgm:spPr/>
      <dgm:t>
        <a:bodyPr/>
        <a:lstStyle/>
        <a:p>
          <a:r>
            <a:rPr lang="en-US" sz="1800" dirty="0"/>
            <a:t>Regression</a:t>
          </a:r>
        </a:p>
      </dgm:t>
    </dgm:pt>
    <dgm:pt modelId="{FE0CB7DA-73CE-41CD-B7F7-0A169FFD9C47}" type="parTrans" cxnId="{8DA0C9BA-BC0D-43E0-8877-E6EB0307413C}">
      <dgm:prSet/>
      <dgm:spPr/>
      <dgm:t>
        <a:bodyPr/>
        <a:lstStyle/>
        <a:p>
          <a:endParaRPr lang="en-US"/>
        </a:p>
      </dgm:t>
    </dgm:pt>
    <dgm:pt modelId="{F7F49AE3-1720-433E-B700-BAB03735DED0}" type="sibTrans" cxnId="{8DA0C9BA-BC0D-43E0-8877-E6EB0307413C}">
      <dgm:prSet/>
      <dgm:spPr/>
      <dgm:t>
        <a:bodyPr/>
        <a:lstStyle/>
        <a:p>
          <a:endParaRPr lang="en-US"/>
        </a:p>
      </dgm:t>
    </dgm:pt>
    <dgm:pt modelId="{73A18E52-54A0-4F6C-B7D6-DC09A70F217A}">
      <dgm:prSet custT="1"/>
      <dgm:spPr/>
      <dgm:t>
        <a:bodyPr/>
        <a:lstStyle/>
        <a:p>
          <a:r>
            <a:rPr lang="en-US" sz="1800" dirty="0"/>
            <a:t>ANOVA</a:t>
          </a:r>
        </a:p>
      </dgm:t>
    </dgm:pt>
    <dgm:pt modelId="{77711B2A-D198-4591-9B3E-D13E506D53A1}" type="parTrans" cxnId="{0596CBDD-B926-4608-B3FC-CBD923B9A4B5}">
      <dgm:prSet/>
      <dgm:spPr/>
      <dgm:t>
        <a:bodyPr/>
        <a:lstStyle/>
        <a:p>
          <a:endParaRPr lang="en-US"/>
        </a:p>
      </dgm:t>
    </dgm:pt>
    <dgm:pt modelId="{5E0EE846-133D-4CE8-A993-ABA524F03D83}" type="sibTrans" cxnId="{0596CBDD-B926-4608-B3FC-CBD923B9A4B5}">
      <dgm:prSet/>
      <dgm:spPr/>
      <dgm:t>
        <a:bodyPr/>
        <a:lstStyle/>
        <a:p>
          <a:endParaRPr lang="en-US"/>
        </a:p>
      </dgm:t>
    </dgm:pt>
    <dgm:pt modelId="{304DFB93-73D7-492A-B4D8-2BFFBFC944F7}">
      <dgm:prSet custT="1"/>
      <dgm:spPr/>
      <dgm:t>
        <a:bodyPr/>
        <a:lstStyle/>
        <a:p>
          <a:r>
            <a:rPr lang="en-US" sz="1800" dirty="0"/>
            <a:t>Recommendations</a:t>
          </a:r>
        </a:p>
      </dgm:t>
    </dgm:pt>
    <dgm:pt modelId="{4E16B77B-AE4F-48E0-B56E-F240CDA94938}" type="parTrans" cxnId="{E665EF9F-8009-41BF-B8EE-0A2A68487677}">
      <dgm:prSet/>
      <dgm:spPr/>
      <dgm:t>
        <a:bodyPr/>
        <a:lstStyle/>
        <a:p>
          <a:endParaRPr lang="en-US"/>
        </a:p>
      </dgm:t>
    </dgm:pt>
    <dgm:pt modelId="{3EF05EDC-045F-4F12-8377-AE8DDC95B88E}" type="sibTrans" cxnId="{E665EF9F-8009-41BF-B8EE-0A2A68487677}">
      <dgm:prSet/>
      <dgm:spPr/>
      <dgm:t>
        <a:bodyPr/>
        <a:lstStyle/>
        <a:p>
          <a:endParaRPr lang="en-US"/>
        </a:p>
      </dgm:t>
    </dgm:pt>
    <dgm:pt modelId="{7B18AE45-5E82-4A24-8054-CA946BFBD978}">
      <dgm:prSet custT="1"/>
      <dgm:spPr/>
      <dgm:t>
        <a:bodyPr/>
        <a:lstStyle/>
        <a:p>
          <a:r>
            <a:rPr lang="en-US" sz="1800" dirty="0"/>
            <a:t>Cluster</a:t>
          </a:r>
        </a:p>
      </dgm:t>
    </dgm:pt>
    <dgm:pt modelId="{CC9D07A2-27FF-4B60-801A-A8686511FF78}" type="parTrans" cxnId="{F7AB96ED-84AB-4641-8B03-F7D9664A3980}">
      <dgm:prSet/>
      <dgm:spPr/>
      <dgm:t>
        <a:bodyPr/>
        <a:lstStyle/>
        <a:p>
          <a:endParaRPr lang="en-US"/>
        </a:p>
      </dgm:t>
    </dgm:pt>
    <dgm:pt modelId="{1EBC1F06-7692-41F0-B8DB-0C6FCA9927B3}" type="sibTrans" cxnId="{F7AB96ED-84AB-4641-8B03-F7D9664A3980}">
      <dgm:prSet/>
      <dgm:spPr/>
      <dgm:t>
        <a:bodyPr/>
        <a:lstStyle/>
        <a:p>
          <a:endParaRPr lang="en-US"/>
        </a:p>
      </dgm:t>
    </dgm:pt>
    <dgm:pt modelId="{D2A7711A-9478-4350-B12C-5D11932D4006}">
      <dgm:prSet custT="1"/>
      <dgm:spPr/>
      <dgm:t>
        <a:bodyPr/>
        <a:lstStyle/>
        <a:p>
          <a:r>
            <a:rPr lang="en-US" sz="1800" dirty="0"/>
            <a:t>RPM</a:t>
          </a:r>
        </a:p>
      </dgm:t>
    </dgm:pt>
    <dgm:pt modelId="{718EDD12-87FA-4738-B073-0DD1A1B20A60}" type="parTrans" cxnId="{930897D2-7810-4919-87D9-53F8C02AA81F}">
      <dgm:prSet/>
      <dgm:spPr/>
      <dgm:t>
        <a:bodyPr/>
        <a:lstStyle/>
        <a:p>
          <a:endParaRPr lang="en-US"/>
        </a:p>
      </dgm:t>
    </dgm:pt>
    <dgm:pt modelId="{EA10B4E1-5625-4934-99C0-72EB8115213D}" type="sibTrans" cxnId="{930897D2-7810-4919-87D9-53F8C02AA81F}">
      <dgm:prSet/>
      <dgm:spPr/>
      <dgm:t>
        <a:bodyPr/>
        <a:lstStyle/>
        <a:p>
          <a:endParaRPr lang="en-US"/>
        </a:p>
      </dgm:t>
    </dgm:pt>
    <dgm:pt modelId="{E5680AF6-9897-441E-A38E-1393A5F1F28F}">
      <dgm:prSet custT="1"/>
      <dgm:spPr/>
      <dgm:t>
        <a:bodyPr/>
        <a:lstStyle/>
        <a:p>
          <a:r>
            <a:rPr lang="en-US" sz="1800" dirty="0"/>
            <a:t>Website</a:t>
          </a:r>
        </a:p>
      </dgm:t>
    </dgm:pt>
    <dgm:pt modelId="{A95F75F7-3713-467E-ACD6-D3479D2E1C33}" type="parTrans" cxnId="{90825391-098A-4690-9CAC-AF2A893B3963}">
      <dgm:prSet/>
      <dgm:spPr/>
      <dgm:t>
        <a:bodyPr/>
        <a:lstStyle/>
        <a:p>
          <a:endParaRPr lang="en-US"/>
        </a:p>
      </dgm:t>
    </dgm:pt>
    <dgm:pt modelId="{45D940A2-EEB8-4E76-9F35-2249B99CCE50}" type="sibTrans" cxnId="{90825391-098A-4690-9CAC-AF2A893B3963}">
      <dgm:prSet/>
      <dgm:spPr/>
      <dgm:t>
        <a:bodyPr/>
        <a:lstStyle/>
        <a:p>
          <a:endParaRPr lang="en-US"/>
        </a:p>
      </dgm:t>
    </dgm:pt>
    <dgm:pt modelId="{9B6F1A70-1EEC-4854-A85E-19F804AA76E8}" type="pres">
      <dgm:prSet presAssocID="{C6B97A55-2CBF-49CE-8FE2-B72DB21C20E3}" presName="CompostProcess" presStyleCnt="0">
        <dgm:presLayoutVars>
          <dgm:dir/>
          <dgm:resizeHandles val="exact"/>
        </dgm:presLayoutVars>
      </dgm:prSet>
      <dgm:spPr/>
    </dgm:pt>
    <dgm:pt modelId="{749F9003-A14A-4C8A-AA8D-1EE343F5679D}" type="pres">
      <dgm:prSet presAssocID="{C6B97A55-2CBF-49CE-8FE2-B72DB21C20E3}" presName="arrow" presStyleLbl="bgShp" presStyleIdx="0" presStyleCnt="1" custScaleX="106324"/>
      <dgm:spPr/>
    </dgm:pt>
    <dgm:pt modelId="{CE325F5A-A7FE-4265-AC7F-331FFC71951C}" type="pres">
      <dgm:prSet presAssocID="{C6B97A55-2CBF-49CE-8FE2-B72DB21C20E3}" presName="linearProcess" presStyleCnt="0"/>
      <dgm:spPr/>
    </dgm:pt>
    <dgm:pt modelId="{014AC597-34D7-46EB-8B9C-27EC0CA2D9DA}" type="pres">
      <dgm:prSet presAssocID="{6CF7B147-2598-40EA-958E-35C9F6843E85}" presName="textNode" presStyleLbl="node1" presStyleIdx="0" presStyleCnt="7">
        <dgm:presLayoutVars>
          <dgm:bulletEnabled val="1"/>
        </dgm:presLayoutVars>
      </dgm:prSet>
      <dgm:spPr/>
      <dgm:t>
        <a:bodyPr/>
        <a:lstStyle/>
        <a:p>
          <a:endParaRPr lang="en-US"/>
        </a:p>
      </dgm:t>
    </dgm:pt>
    <dgm:pt modelId="{FBA483BB-DF97-476E-979B-154666E07E95}" type="pres">
      <dgm:prSet presAssocID="{14603CDE-94E9-4D30-B62E-047B1C50F5A1}" presName="sibTrans" presStyleCnt="0"/>
      <dgm:spPr/>
    </dgm:pt>
    <dgm:pt modelId="{5AF9ED8C-BC31-41C0-859D-6528F7035853}" type="pres">
      <dgm:prSet presAssocID="{37D81B2E-C2FB-404A-9193-938E16D52C5D}" presName="textNode" presStyleLbl="node1" presStyleIdx="1" presStyleCnt="7" custLinFactNeighborY="1947">
        <dgm:presLayoutVars>
          <dgm:bulletEnabled val="1"/>
        </dgm:presLayoutVars>
      </dgm:prSet>
      <dgm:spPr/>
      <dgm:t>
        <a:bodyPr/>
        <a:lstStyle/>
        <a:p>
          <a:endParaRPr lang="en-US"/>
        </a:p>
      </dgm:t>
    </dgm:pt>
    <dgm:pt modelId="{94EC67FF-8A50-4A22-9F49-9DF21229F082}" type="pres">
      <dgm:prSet presAssocID="{F7F49AE3-1720-433E-B700-BAB03735DED0}" presName="sibTrans" presStyleCnt="0"/>
      <dgm:spPr/>
    </dgm:pt>
    <dgm:pt modelId="{51FACB2E-2FE8-43D7-8528-DC0034A3806A}" type="pres">
      <dgm:prSet presAssocID="{73A18E52-54A0-4F6C-B7D6-DC09A70F217A}" presName="textNode" presStyleLbl="node1" presStyleIdx="2" presStyleCnt="7">
        <dgm:presLayoutVars>
          <dgm:bulletEnabled val="1"/>
        </dgm:presLayoutVars>
      </dgm:prSet>
      <dgm:spPr/>
      <dgm:t>
        <a:bodyPr/>
        <a:lstStyle/>
        <a:p>
          <a:endParaRPr lang="en-US"/>
        </a:p>
      </dgm:t>
    </dgm:pt>
    <dgm:pt modelId="{71B5FCB4-D013-4403-933D-309644226A54}" type="pres">
      <dgm:prSet presAssocID="{5E0EE846-133D-4CE8-A993-ABA524F03D83}" presName="sibTrans" presStyleCnt="0"/>
      <dgm:spPr/>
    </dgm:pt>
    <dgm:pt modelId="{48011C14-168E-4922-80BD-7EDC7CC920AF}" type="pres">
      <dgm:prSet presAssocID="{7B18AE45-5E82-4A24-8054-CA946BFBD978}" presName="textNode" presStyleLbl="node1" presStyleIdx="3" presStyleCnt="7">
        <dgm:presLayoutVars>
          <dgm:bulletEnabled val="1"/>
        </dgm:presLayoutVars>
      </dgm:prSet>
      <dgm:spPr/>
      <dgm:t>
        <a:bodyPr/>
        <a:lstStyle/>
        <a:p>
          <a:endParaRPr lang="en-US"/>
        </a:p>
      </dgm:t>
    </dgm:pt>
    <dgm:pt modelId="{E9691481-9481-4612-9D23-4FB9861A5A40}" type="pres">
      <dgm:prSet presAssocID="{1EBC1F06-7692-41F0-B8DB-0C6FCA9927B3}" presName="sibTrans" presStyleCnt="0"/>
      <dgm:spPr/>
    </dgm:pt>
    <dgm:pt modelId="{CE16E0E4-F080-4B14-AA8F-3DB3A0CEDF9D}" type="pres">
      <dgm:prSet presAssocID="{D2A7711A-9478-4350-B12C-5D11932D4006}" presName="textNode" presStyleLbl="node1" presStyleIdx="4" presStyleCnt="7">
        <dgm:presLayoutVars>
          <dgm:bulletEnabled val="1"/>
        </dgm:presLayoutVars>
      </dgm:prSet>
      <dgm:spPr/>
      <dgm:t>
        <a:bodyPr/>
        <a:lstStyle/>
        <a:p>
          <a:endParaRPr lang="en-US"/>
        </a:p>
      </dgm:t>
    </dgm:pt>
    <dgm:pt modelId="{A0667606-F546-4F8D-81DC-B58266FB4056}" type="pres">
      <dgm:prSet presAssocID="{EA10B4E1-5625-4934-99C0-72EB8115213D}" presName="sibTrans" presStyleCnt="0"/>
      <dgm:spPr/>
    </dgm:pt>
    <dgm:pt modelId="{4A5F08E2-68E8-4F53-B0C8-3FAE17290A45}" type="pres">
      <dgm:prSet presAssocID="{304DFB93-73D7-492A-B4D8-2BFFBFC944F7}" presName="textNode" presStyleLbl="node1" presStyleIdx="5" presStyleCnt="7" custScaleX="95127">
        <dgm:presLayoutVars>
          <dgm:bulletEnabled val="1"/>
        </dgm:presLayoutVars>
      </dgm:prSet>
      <dgm:spPr/>
      <dgm:t>
        <a:bodyPr/>
        <a:lstStyle/>
        <a:p>
          <a:endParaRPr lang="en-US"/>
        </a:p>
      </dgm:t>
    </dgm:pt>
    <dgm:pt modelId="{29E3C1B2-8165-4750-B475-27B1132FD048}" type="pres">
      <dgm:prSet presAssocID="{3EF05EDC-045F-4F12-8377-AE8DDC95B88E}" presName="sibTrans" presStyleCnt="0"/>
      <dgm:spPr/>
    </dgm:pt>
    <dgm:pt modelId="{68916AB7-69A9-4DD4-A070-09A12EC587E1}" type="pres">
      <dgm:prSet presAssocID="{E5680AF6-9897-441E-A38E-1393A5F1F28F}" presName="textNode" presStyleLbl="node1" presStyleIdx="6" presStyleCnt="7">
        <dgm:presLayoutVars>
          <dgm:bulletEnabled val="1"/>
        </dgm:presLayoutVars>
      </dgm:prSet>
      <dgm:spPr/>
      <dgm:t>
        <a:bodyPr/>
        <a:lstStyle/>
        <a:p>
          <a:endParaRPr lang="en-US"/>
        </a:p>
      </dgm:t>
    </dgm:pt>
  </dgm:ptLst>
  <dgm:cxnLst>
    <dgm:cxn modelId="{3EBE9FBD-8F47-4D4A-95D4-71082688B3F9}" type="presOf" srcId="{304DFB93-73D7-492A-B4D8-2BFFBFC944F7}" destId="{4A5F08E2-68E8-4F53-B0C8-3FAE17290A45}" srcOrd="0" destOrd="0" presId="urn:microsoft.com/office/officeart/2005/8/layout/hProcess9"/>
    <dgm:cxn modelId="{0596CBDD-B926-4608-B3FC-CBD923B9A4B5}" srcId="{C6B97A55-2CBF-49CE-8FE2-B72DB21C20E3}" destId="{73A18E52-54A0-4F6C-B7D6-DC09A70F217A}" srcOrd="2" destOrd="0" parTransId="{77711B2A-D198-4591-9B3E-D13E506D53A1}" sibTransId="{5E0EE846-133D-4CE8-A993-ABA524F03D83}"/>
    <dgm:cxn modelId="{E665EF9F-8009-41BF-B8EE-0A2A68487677}" srcId="{C6B97A55-2CBF-49CE-8FE2-B72DB21C20E3}" destId="{304DFB93-73D7-492A-B4D8-2BFFBFC944F7}" srcOrd="5" destOrd="0" parTransId="{4E16B77B-AE4F-48E0-B56E-F240CDA94938}" sibTransId="{3EF05EDC-045F-4F12-8377-AE8DDC95B88E}"/>
    <dgm:cxn modelId="{CE232D63-9449-4BA6-9C97-D4DDC17CB4BB}" type="presOf" srcId="{E5680AF6-9897-441E-A38E-1393A5F1F28F}" destId="{68916AB7-69A9-4DD4-A070-09A12EC587E1}" srcOrd="0" destOrd="0" presId="urn:microsoft.com/office/officeart/2005/8/layout/hProcess9"/>
    <dgm:cxn modelId="{507260FE-636B-40EB-AC0D-ABD6D8B59ED6}" type="presOf" srcId="{C6B97A55-2CBF-49CE-8FE2-B72DB21C20E3}" destId="{9B6F1A70-1EEC-4854-A85E-19F804AA76E8}" srcOrd="0" destOrd="0" presId="urn:microsoft.com/office/officeart/2005/8/layout/hProcess9"/>
    <dgm:cxn modelId="{8DA0C9BA-BC0D-43E0-8877-E6EB0307413C}" srcId="{C6B97A55-2CBF-49CE-8FE2-B72DB21C20E3}" destId="{37D81B2E-C2FB-404A-9193-938E16D52C5D}" srcOrd="1" destOrd="0" parTransId="{FE0CB7DA-73CE-41CD-B7F7-0A169FFD9C47}" sibTransId="{F7F49AE3-1720-433E-B700-BAB03735DED0}"/>
    <dgm:cxn modelId="{930897D2-7810-4919-87D9-53F8C02AA81F}" srcId="{C6B97A55-2CBF-49CE-8FE2-B72DB21C20E3}" destId="{D2A7711A-9478-4350-B12C-5D11932D4006}" srcOrd="4" destOrd="0" parTransId="{718EDD12-87FA-4738-B073-0DD1A1B20A60}" sibTransId="{EA10B4E1-5625-4934-99C0-72EB8115213D}"/>
    <dgm:cxn modelId="{90825391-098A-4690-9CAC-AF2A893B3963}" srcId="{C6B97A55-2CBF-49CE-8FE2-B72DB21C20E3}" destId="{E5680AF6-9897-441E-A38E-1393A5F1F28F}" srcOrd="6" destOrd="0" parTransId="{A95F75F7-3713-467E-ACD6-D3479D2E1C33}" sibTransId="{45D940A2-EEB8-4E76-9F35-2249B99CCE50}"/>
    <dgm:cxn modelId="{A730A802-7C75-40FF-B107-BA8BF702D68D}" type="presOf" srcId="{73A18E52-54A0-4F6C-B7D6-DC09A70F217A}" destId="{51FACB2E-2FE8-43D7-8528-DC0034A3806A}" srcOrd="0" destOrd="0" presId="urn:microsoft.com/office/officeart/2005/8/layout/hProcess9"/>
    <dgm:cxn modelId="{6CD3BE3C-3A1B-4763-B23B-66667105239B}" type="presOf" srcId="{37D81B2E-C2FB-404A-9193-938E16D52C5D}" destId="{5AF9ED8C-BC31-41C0-859D-6528F7035853}" srcOrd="0" destOrd="0" presId="urn:microsoft.com/office/officeart/2005/8/layout/hProcess9"/>
    <dgm:cxn modelId="{9E1B0BC6-2D42-4761-83C1-B4505BF3C2A9}" type="presOf" srcId="{6CF7B147-2598-40EA-958E-35C9F6843E85}" destId="{014AC597-34D7-46EB-8B9C-27EC0CA2D9DA}" srcOrd="0" destOrd="0" presId="urn:microsoft.com/office/officeart/2005/8/layout/hProcess9"/>
    <dgm:cxn modelId="{0EB0D169-BCCD-4A73-BCBF-108E585D18F9}" type="presOf" srcId="{7B18AE45-5E82-4A24-8054-CA946BFBD978}" destId="{48011C14-168E-4922-80BD-7EDC7CC920AF}" srcOrd="0" destOrd="0" presId="urn:microsoft.com/office/officeart/2005/8/layout/hProcess9"/>
    <dgm:cxn modelId="{F7AB96ED-84AB-4641-8B03-F7D9664A3980}" srcId="{C6B97A55-2CBF-49CE-8FE2-B72DB21C20E3}" destId="{7B18AE45-5E82-4A24-8054-CA946BFBD978}" srcOrd="3" destOrd="0" parTransId="{CC9D07A2-27FF-4B60-801A-A8686511FF78}" sibTransId="{1EBC1F06-7692-41F0-B8DB-0C6FCA9927B3}"/>
    <dgm:cxn modelId="{413AEF9B-2DB1-48A5-9CE0-1F67D389D5B6}" srcId="{C6B97A55-2CBF-49CE-8FE2-B72DB21C20E3}" destId="{6CF7B147-2598-40EA-958E-35C9F6843E85}" srcOrd="0" destOrd="0" parTransId="{121B78F3-A4F9-43B5-8D42-5163458BA46B}" sibTransId="{14603CDE-94E9-4D30-B62E-047B1C50F5A1}"/>
    <dgm:cxn modelId="{AE067358-D5DB-493E-A378-E2F9CD1A7242}" type="presOf" srcId="{D2A7711A-9478-4350-B12C-5D11932D4006}" destId="{CE16E0E4-F080-4B14-AA8F-3DB3A0CEDF9D}" srcOrd="0" destOrd="0" presId="urn:microsoft.com/office/officeart/2005/8/layout/hProcess9"/>
    <dgm:cxn modelId="{7A93EDF6-A74C-483E-A583-A10FF67745DB}" type="presParOf" srcId="{9B6F1A70-1EEC-4854-A85E-19F804AA76E8}" destId="{749F9003-A14A-4C8A-AA8D-1EE343F5679D}" srcOrd="0" destOrd="0" presId="urn:microsoft.com/office/officeart/2005/8/layout/hProcess9"/>
    <dgm:cxn modelId="{8A7467F4-B5AC-4AA0-8AB3-CBEBF1FD3C27}" type="presParOf" srcId="{9B6F1A70-1EEC-4854-A85E-19F804AA76E8}" destId="{CE325F5A-A7FE-4265-AC7F-331FFC71951C}" srcOrd="1" destOrd="0" presId="urn:microsoft.com/office/officeart/2005/8/layout/hProcess9"/>
    <dgm:cxn modelId="{F9809F4E-2772-40BC-8324-6B6B5317B1F2}" type="presParOf" srcId="{CE325F5A-A7FE-4265-AC7F-331FFC71951C}" destId="{014AC597-34D7-46EB-8B9C-27EC0CA2D9DA}" srcOrd="0" destOrd="0" presId="urn:microsoft.com/office/officeart/2005/8/layout/hProcess9"/>
    <dgm:cxn modelId="{DC685908-9C97-4594-918F-A23A9E9FE1CF}" type="presParOf" srcId="{CE325F5A-A7FE-4265-AC7F-331FFC71951C}" destId="{FBA483BB-DF97-476E-979B-154666E07E95}" srcOrd="1" destOrd="0" presId="urn:microsoft.com/office/officeart/2005/8/layout/hProcess9"/>
    <dgm:cxn modelId="{287A519A-B97A-440C-9105-DDD903713B9E}" type="presParOf" srcId="{CE325F5A-A7FE-4265-AC7F-331FFC71951C}" destId="{5AF9ED8C-BC31-41C0-859D-6528F7035853}" srcOrd="2" destOrd="0" presId="urn:microsoft.com/office/officeart/2005/8/layout/hProcess9"/>
    <dgm:cxn modelId="{DEF45362-EB29-4D60-A8A1-1492D5F5ABD4}" type="presParOf" srcId="{CE325F5A-A7FE-4265-AC7F-331FFC71951C}" destId="{94EC67FF-8A50-4A22-9F49-9DF21229F082}" srcOrd="3" destOrd="0" presId="urn:microsoft.com/office/officeart/2005/8/layout/hProcess9"/>
    <dgm:cxn modelId="{9DF71C03-9A88-4966-A4DE-2B1205EBEADE}" type="presParOf" srcId="{CE325F5A-A7FE-4265-AC7F-331FFC71951C}" destId="{51FACB2E-2FE8-43D7-8528-DC0034A3806A}" srcOrd="4" destOrd="0" presId="urn:microsoft.com/office/officeart/2005/8/layout/hProcess9"/>
    <dgm:cxn modelId="{525278CF-51FB-4E28-BBE8-D142ABCF0041}" type="presParOf" srcId="{CE325F5A-A7FE-4265-AC7F-331FFC71951C}" destId="{71B5FCB4-D013-4403-933D-309644226A54}" srcOrd="5" destOrd="0" presId="urn:microsoft.com/office/officeart/2005/8/layout/hProcess9"/>
    <dgm:cxn modelId="{1EA54942-38BC-49B6-BCAB-BD7D80A05BC4}" type="presParOf" srcId="{CE325F5A-A7FE-4265-AC7F-331FFC71951C}" destId="{48011C14-168E-4922-80BD-7EDC7CC920AF}" srcOrd="6" destOrd="0" presId="urn:microsoft.com/office/officeart/2005/8/layout/hProcess9"/>
    <dgm:cxn modelId="{7E8BA459-69F2-4743-B16E-6E9552DBF1EB}" type="presParOf" srcId="{CE325F5A-A7FE-4265-AC7F-331FFC71951C}" destId="{E9691481-9481-4612-9D23-4FB9861A5A40}" srcOrd="7" destOrd="0" presId="urn:microsoft.com/office/officeart/2005/8/layout/hProcess9"/>
    <dgm:cxn modelId="{70D00BF8-840C-4D9C-ADF6-FEAD6375CC45}" type="presParOf" srcId="{CE325F5A-A7FE-4265-AC7F-331FFC71951C}" destId="{CE16E0E4-F080-4B14-AA8F-3DB3A0CEDF9D}" srcOrd="8" destOrd="0" presId="urn:microsoft.com/office/officeart/2005/8/layout/hProcess9"/>
    <dgm:cxn modelId="{829D4482-3E95-41F0-BC20-3CBEFB7DACE5}" type="presParOf" srcId="{CE325F5A-A7FE-4265-AC7F-331FFC71951C}" destId="{A0667606-F546-4F8D-81DC-B58266FB4056}" srcOrd="9" destOrd="0" presId="urn:microsoft.com/office/officeart/2005/8/layout/hProcess9"/>
    <dgm:cxn modelId="{34C9B423-D652-4E93-B2C0-C77F8A4E35ED}" type="presParOf" srcId="{CE325F5A-A7FE-4265-AC7F-331FFC71951C}" destId="{4A5F08E2-68E8-4F53-B0C8-3FAE17290A45}" srcOrd="10" destOrd="0" presId="urn:microsoft.com/office/officeart/2005/8/layout/hProcess9"/>
    <dgm:cxn modelId="{A4227CCF-0D59-4466-B0B0-49530EE2BC0C}" type="presParOf" srcId="{CE325F5A-A7FE-4265-AC7F-331FFC71951C}" destId="{29E3C1B2-8165-4750-B475-27B1132FD048}" srcOrd="11" destOrd="0" presId="urn:microsoft.com/office/officeart/2005/8/layout/hProcess9"/>
    <dgm:cxn modelId="{0FBBC9BF-EB94-4802-8408-A4EA71482E2E}" type="presParOf" srcId="{CE325F5A-A7FE-4265-AC7F-331FFC71951C}" destId="{68916AB7-69A9-4DD4-A070-09A12EC587E1}" srcOrd="1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1FC503-54EA-4BB6-98D3-6DE5E609C960}" type="doc">
      <dgm:prSet loTypeId="urn:microsoft.com/office/officeart/2009/layout/CircleArrowProcess" loCatId="cycle" qsTypeId="urn:microsoft.com/office/officeart/2005/8/quickstyle/simple1" qsCatId="simple" csTypeId="urn:microsoft.com/office/officeart/2005/8/colors/colorful2" csCatId="colorful" phldr="1"/>
      <dgm:spPr/>
      <dgm:t>
        <a:bodyPr/>
        <a:lstStyle/>
        <a:p>
          <a:endParaRPr lang="en-US"/>
        </a:p>
      </dgm:t>
    </dgm:pt>
    <dgm:pt modelId="{514BCEFC-BF8E-425A-8780-19BEBBACACE0}">
      <dgm:prSet phldrT="[Text]"/>
      <dgm:spPr/>
      <dgm:t>
        <a:bodyPr/>
        <a:lstStyle/>
        <a:p>
          <a:r>
            <a:rPr lang="en-US" b="1" dirty="0"/>
            <a:t>Demographics</a:t>
          </a:r>
        </a:p>
      </dgm:t>
    </dgm:pt>
    <dgm:pt modelId="{996F17CD-1F2F-42D2-BE8A-B1EA8A95A17C}" type="parTrans" cxnId="{F753F109-EF21-4AE7-88C2-CEE4B8BF3143}">
      <dgm:prSet/>
      <dgm:spPr/>
      <dgm:t>
        <a:bodyPr/>
        <a:lstStyle/>
        <a:p>
          <a:endParaRPr lang="en-US"/>
        </a:p>
      </dgm:t>
    </dgm:pt>
    <dgm:pt modelId="{7726C537-BAAC-4D9C-8A8C-47F49A4F8916}" type="sibTrans" cxnId="{F753F109-EF21-4AE7-88C2-CEE4B8BF3143}">
      <dgm:prSet/>
      <dgm:spPr/>
      <dgm:t>
        <a:bodyPr/>
        <a:lstStyle/>
        <a:p>
          <a:endParaRPr lang="en-US"/>
        </a:p>
      </dgm:t>
    </dgm:pt>
    <dgm:pt modelId="{5696FFC7-8C46-4A60-AC1F-AC54FB2AE152}">
      <dgm:prSet/>
      <dgm:spPr/>
      <dgm:t>
        <a:bodyPr/>
        <a:lstStyle/>
        <a:p>
          <a:r>
            <a:rPr lang="en-US" b="1" dirty="0"/>
            <a:t>Lifestyle </a:t>
          </a:r>
        </a:p>
      </dgm:t>
    </dgm:pt>
    <dgm:pt modelId="{46DF4666-CA4F-4A98-AD83-3A101BD2C8D8}" type="parTrans" cxnId="{7A09BAD7-E1BB-4744-BA69-B6F9A653986D}">
      <dgm:prSet/>
      <dgm:spPr/>
      <dgm:t>
        <a:bodyPr/>
        <a:lstStyle/>
        <a:p>
          <a:endParaRPr lang="en-US"/>
        </a:p>
      </dgm:t>
    </dgm:pt>
    <dgm:pt modelId="{CD0B507B-5D7F-41AE-AABB-B2194F79E6C0}" type="sibTrans" cxnId="{7A09BAD7-E1BB-4744-BA69-B6F9A653986D}">
      <dgm:prSet/>
      <dgm:spPr/>
      <dgm:t>
        <a:bodyPr/>
        <a:lstStyle/>
        <a:p>
          <a:endParaRPr lang="en-US"/>
        </a:p>
      </dgm:t>
    </dgm:pt>
    <dgm:pt modelId="{BD9C684E-09B9-485A-81FF-88FDD039F33D}">
      <dgm:prSet/>
      <dgm:spPr/>
      <dgm:t>
        <a:bodyPr/>
        <a:lstStyle/>
        <a:p>
          <a:r>
            <a:rPr lang="en-US" b="1" dirty="0"/>
            <a:t>Social media</a:t>
          </a:r>
        </a:p>
      </dgm:t>
    </dgm:pt>
    <dgm:pt modelId="{1BD391D7-2B2D-4D36-A438-99D588D713E3}" type="parTrans" cxnId="{5C56111B-A8F2-42F0-8216-F31FF8C8F14D}">
      <dgm:prSet/>
      <dgm:spPr/>
      <dgm:t>
        <a:bodyPr/>
        <a:lstStyle/>
        <a:p>
          <a:endParaRPr lang="en-US"/>
        </a:p>
      </dgm:t>
    </dgm:pt>
    <dgm:pt modelId="{866811AE-4928-4A09-A5C8-E331D4AE9C4E}" type="sibTrans" cxnId="{5C56111B-A8F2-42F0-8216-F31FF8C8F14D}">
      <dgm:prSet/>
      <dgm:spPr/>
      <dgm:t>
        <a:bodyPr/>
        <a:lstStyle/>
        <a:p>
          <a:endParaRPr lang="en-US"/>
        </a:p>
      </dgm:t>
    </dgm:pt>
    <dgm:pt modelId="{BC493D23-C42E-4CFF-8DD0-D6A61C66A6AA}" type="pres">
      <dgm:prSet presAssocID="{4D1FC503-54EA-4BB6-98D3-6DE5E609C960}" presName="Name0" presStyleCnt="0">
        <dgm:presLayoutVars>
          <dgm:chMax val="7"/>
          <dgm:chPref val="7"/>
          <dgm:dir/>
          <dgm:animLvl val="lvl"/>
        </dgm:presLayoutVars>
      </dgm:prSet>
      <dgm:spPr/>
      <dgm:t>
        <a:bodyPr/>
        <a:lstStyle/>
        <a:p>
          <a:endParaRPr lang="en-US"/>
        </a:p>
      </dgm:t>
    </dgm:pt>
    <dgm:pt modelId="{E16326C9-AACA-47A5-AA4E-C48DED8530BC}" type="pres">
      <dgm:prSet presAssocID="{514BCEFC-BF8E-425A-8780-19BEBBACACE0}" presName="Accent1" presStyleCnt="0"/>
      <dgm:spPr/>
    </dgm:pt>
    <dgm:pt modelId="{188D0995-1AC1-45DA-B461-529136926332}" type="pres">
      <dgm:prSet presAssocID="{514BCEFC-BF8E-425A-8780-19BEBBACACE0}" presName="Accent" presStyleLbl="node1" presStyleIdx="0" presStyleCnt="3"/>
      <dgm:spPr/>
    </dgm:pt>
    <dgm:pt modelId="{B49E634C-16B0-455A-BDD3-8087D30131DB}" type="pres">
      <dgm:prSet presAssocID="{514BCEFC-BF8E-425A-8780-19BEBBACACE0}" presName="Parent1" presStyleLbl="revTx" presStyleIdx="0" presStyleCnt="3">
        <dgm:presLayoutVars>
          <dgm:chMax val="1"/>
          <dgm:chPref val="1"/>
          <dgm:bulletEnabled val="1"/>
        </dgm:presLayoutVars>
      </dgm:prSet>
      <dgm:spPr/>
      <dgm:t>
        <a:bodyPr/>
        <a:lstStyle/>
        <a:p>
          <a:endParaRPr lang="en-US"/>
        </a:p>
      </dgm:t>
    </dgm:pt>
    <dgm:pt modelId="{E05136C6-A28E-4130-901A-F10A88A28C38}" type="pres">
      <dgm:prSet presAssocID="{5696FFC7-8C46-4A60-AC1F-AC54FB2AE152}" presName="Accent2" presStyleCnt="0"/>
      <dgm:spPr/>
    </dgm:pt>
    <dgm:pt modelId="{17EAD8F8-90A5-4524-A0FE-F6F254F4EB1E}" type="pres">
      <dgm:prSet presAssocID="{5696FFC7-8C46-4A60-AC1F-AC54FB2AE152}" presName="Accent" presStyleLbl="node1" presStyleIdx="1" presStyleCnt="3"/>
      <dgm:spPr/>
    </dgm:pt>
    <dgm:pt modelId="{8C3E9F12-FA3B-4DB7-A4CE-15F8B24EED78}" type="pres">
      <dgm:prSet presAssocID="{5696FFC7-8C46-4A60-AC1F-AC54FB2AE152}" presName="Parent2" presStyleLbl="revTx" presStyleIdx="1" presStyleCnt="3">
        <dgm:presLayoutVars>
          <dgm:chMax val="1"/>
          <dgm:chPref val="1"/>
          <dgm:bulletEnabled val="1"/>
        </dgm:presLayoutVars>
      </dgm:prSet>
      <dgm:spPr/>
      <dgm:t>
        <a:bodyPr/>
        <a:lstStyle/>
        <a:p>
          <a:endParaRPr lang="en-US"/>
        </a:p>
      </dgm:t>
    </dgm:pt>
    <dgm:pt modelId="{35AB7730-D4B2-4B9A-8259-2613B48E497E}" type="pres">
      <dgm:prSet presAssocID="{BD9C684E-09B9-485A-81FF-88FDD039F33D}" presName="Accent3" presStyleCnt="0"/>
      <dgm:spPr/>
    </dgm:pt>
    <dgm:pt modelId="{31C0EE1E-D339-4FC2-94FE-D20CD253C485}" type="pres">
      <dgm:prSet presAssocID="{BD9C684E-09B9-485A-81FF-88FDD039F33D}" presName="Accent" presStyleLbl="node1" presStyleIdx="2" presStyleCnt="3"/>
      <dgm:spPr/>
    </dgm:pt>
    <dgm:pt modelId="{4E415356-FEF8-4A93-90DF-E89B29D6A698}" type="pres">
      <dgm:prSet presAssocID="{BD9C684E-09B9-485A-81FF-88FDD039F33D}" presName="Parent3" presStyleLbl="revTx" presStyleIdx="2" presStyleCnt="3">
        <dgm:presLayoutVars>
          <dgm:chMax val="1"/>
          <dgm:chPref val="1"/>
          <dgm:bulletEnabled val="1"/>
        </dgm:presLayoutVars>
      </dgm:prSet>
      <dgm:spPr/>
      <dgm:t>
        <a:bodyPr/>
        <a:lstStyle/>
        <a:p>
          <a:endParaRPr lang="en-US"/>
        </a:p>
      </dgm:t>
    </dgm:pt>
  </dgm:ptLst>
  <dgm:cxnLst>
    <dgm:cxn modelId="{7A09BAD7-E1BB-4744-BA69-B6F9A653986D}" srcId="{4D1FC503-54EA-4BB6-98D3-6DE5E609C960}" destId="{5696FFC7-8C46-4A60-AC1F-AC54FB2AE152}" srcOrd="1" destOrd="0" parTransId="{46DF4666-CA4F-4A98-AD83-3A101BD2C8D8}" sibTransId="{CD0B507B-5D7F-41AE-AABB-B2194F79E6C0}"/>
    <dgm:cxn modelId="{5C56111B-A8F2-42F0-8216-F31FF8C8F14D}" srcId="{4D1FC503-54EA-4BB6-98D3-6DE5E609C960}" destId="{BD9C684E-09B9-485A-81FF-88FDD039F33D}" srcOrd="2" destOrd="0" parTransId="{1BD391D7-2B2D-4D36-A438-99D588D713E3}" sibTransId="{866811AE-4928-4A09-A5C8-E331D4AE9C4E}"/>
    <dgm:cxn modelId="{997FE211-3F6F-4901-9C00-1D548BFD7CD7}" type="presOf" srcId="{BD9C684E-09B9-485A-81FF-88FDD039F33D}" destId="{4E415356-FEF8-4A93-90DF-E89B29D6A698}" srcOrd="0" destOrd="0" presId="urn:microsoft.com/office/officeart/2009/layout/CircleArrowProcess"/>
    <dgm:cxn modelId="{F753F109-EF21-4AE7-88C2-CEE4B8BF3143}" srcId="{4D1FC503-54EA-4BB6-98D3-6DE5E609C960}" destId="{514BCEFC-BF8E-425A-8780-19BEBBACACE0}" srcOrd="0" destOrd="0" parTransId="{996F17CD-1F2F-42D2-BE8A-B1EA8A95A17C}" sibTransId="{7726C537-BAAC-4D9C-8A8C-47F49A4F8916}"/>
    <dgm:cxn modelId="{B0B286EA-77A1-434E-AAC8-DF1DC2DC2FED}" type="presOf" srcId="{514BCEFC-BF8E-425A-8780-19BEBBACACE0}" destId="{B49E634C-16B0-455A-BDD3-8087D30131DB}" srcOrd="0" destOrd="0" presId="urn:microsoft.com/office/officeart/2009/layout/CircleArrowProcess"/>
    <dgm:cxn modelId="{1F0AC0E5-AA6E-461A-BF78-A3F014EE37DF}" type="presOf" srcId="{5696FFC7-8C46-4A60-AC1F-AC54FB2AE152}" destId="{8C3E9F12-FA3B-4DB7-A4CE-15F8B24EED78}" srcOrd="0" destOrd="0" presId="urn:microsoft.com/office/officeart/2009/layout/CircleArrowProcess"/>
    <dgm:cxn modelId="{4B15B55F-416C-437E-BA9A-889F2B482AB2}" type="presOf" srcId="{4D1FC503-54EA-4BB6-98D3-6DE5E609C960}" destId="{BC493D23-C42E-4CFF-8DD0-D6A61C66A6AA}" srcOrd="0" destOrd="0" presId="urn:microsoft.com/office/officeart/2009/layout/CircleArrowProcess"/>
    <dgm:cxn modelId="{052ED220-A296-4254-8A3E-6399409E6790}" type="presParOf" srcId="{BC493D23-C42E-4CFF-8DD0-D6A61C66A6AA}" destId="{E16326C9-AACA-47A5-AA4E-C48DED8530BC}" srcOrd="0" destOrd="0" presId="urn:microsoft.com/office/officeart/2009/layout/CircleArrowProcess"/>
    <dgm:cxn modelId="{C89D742D-7F19-4B0D-B56F-80001AEE8EAA}" type="presParOf" srcId="{E16326C9-AACA-47A5-AA4E-C48DED8530BC}" destId="{188D0995-1AC1-45DA-B461-529136926332}" srcOrd="0" destOrd="0" presId="urn:microsoft.com/office/officeart/2009/layout/CircleArrowProcess"/>
    <dgm:cxn modelId="{B2BCC76D-EDD8-4F98-8843-EAF9AC4CAF18}" type="presParOf" srcId="{BC493D23-C42E-4CFF-8DD0-D6A61C66A6AA}" destId="{B49E634C-16B0-455A-BDD3-8087D30131DB}" srcOrd="1" destOrd="0" presId="urn:microsoft.com/office/officeart/2009/layout/CircleArrowProcess"/>
    <dgm:cxn modelId="{71FAB193-998F-4B70-B0DD-AEE6899D5C41}" type="presParOf" srcId="{BC493D23-C42E-4CFF-8DD0-D6A61C66A6AA}" destId="{E05136C6-A28E-4130-901A-F10A88A28C38}" srcOrd="2" destOrd="0" presId="urn:microsoft.com/office/officeart/2009/layout/CircleArrowProcess"/>
    <dgm:cxn modelId="{D33238CD-404D-41E2-A44F-4538DE055ED8}" type="presParOf" srcId="{E05136C6-A28E-4130-901A-F10A88A28C38}" destId="{17EAD8F8-90A5-4524-A0FE-F6F254F4EB1E}" srcOrd="0" destOrd="0" presId="urn:microsoft.com/office/officeart/2009/layout/CircleArrowProcess"/>
    <dgm:cxn modelId="{19B67C64-3F52-468D-949B-15007074C32E}" type="presParOf" srcId="{BC493D23-C42E-4CFF-8DD0-D6A61C66A6AA}" destId="{8C3E9F12-FA3B-4DB7-A4CE-15F8B24EED78}" srcOrd="3" destOrd="0" presId="urn:microsoft.com/office/officeart/2009/layout/CircleArrowProcess"/>
    <dgm:cxn modelId="{02FA2ED1-322F-4CFF-B335-514E000EB936}" type="presParOf" srcId="{BC493D23-C42E-4CFF-8DD0-D6A61C66A6AA}" destId="{35AB7730-D4B2-4B9A-8259-2613B48E497E}" srcOrd="4" destOrd="0" presId="urn:microsoft.com/office/officeart/2009/layout/CircleArrowProcess"/>
    <dgm:cxn modelId="{9B809CC1-D5D5-4D75-9389-9F0CB15E0F2B}" type="presParOf" srcId="{35AB7730-D4B2-4B9A-8259-2613B48E497E}" destId="{31C0EE1E-D339-4FC2-94FE-D20CD253C485}" srcOrd="0" destOrd="0" presId="urn:microsoft.com/office/officeart/2009/layout/CircleArrowProcess"/>
    <dgm:cxn modelId="{3B427BD6-38E9-4618-8752-C5D5BFAB8609}" type="presParOf" srcId="{BC493D23-C42E-4CFF-8DD0-D6A61C66A6AA}" destId="{4E415356-FEF8-4A93-90DF-E89B29D6A698}" srcOrd="5" destOrd="0" presId="urn:microsoft.com/office/officeart/2009/layout/Circle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B257E0-A808-4229-B9C1-F1D50C93C267}"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en-US"/>
        </a:p>
      </dgm:t>
    </dgm:pt>
    <dgm:pt modelId="{F3BE66E5-8469-4867-B6CF-70044122F1A1}">
      <dgm:prSet phldrT="[Text]" custT="1"/>
      <dgm:spPr/>
      <dgm:t>
        <a:bodyPr/>
        <a:lstStyle/>
        <a:p>
          <a:pPr>
            <a:buSzPct val="100000"/>
            <a:buAutoNum type="arabicPeriod"/>
          </a:pPr>
          <a:r>
            <a:rPr lang="en-US" sz="2000" dirty="0"/>
            <a:t>Demographics</a:t>
          </a:r>
        </a:p>
      </dgm:t>
    </dgm:pt>
    <dgm:pt modelId="{7D95085F-9625-4955-B74E-E4F2F55752F0}" type="parTrans" cxnId="{5DFF5547-EF7B-4459-A744-3A79131B1982}">
      <dgm:prSet/>
      <dgm:spPr/>
      <dgm:t>
        <a:bodyPr/>
        <a:lstStyle/>
        <a:p>
          <a:endParaRPr lang="en-US"/>
        </a:p>
      </dgm:t>
    </dgm:pt>
    <dgm:pt modelId="{EA71217B-085E-4C7A-9D66-77D7E68A0079}" type="sibTrans" cxnId="{5DFF5547-EF7B-4459-A744-3A79131B1982}">
      <dgm:prSet/>
      <dgm:spPr/>
      <dgm:t>
        <a:bodyPr/>
        <a:lstStyle/>
        <a:p>
          <a:endParaRPr lang="en-US"/>
        </a:p>
      </dgm:t>
    </dgm:pt>
    <dgm:pt modelId="{D92121C9-D6CC-4404-9946-290B82219423}">
      <dgm:prSet custT="1"/>
      <dgm:spPr/>
      <dgm:t>
        <a:bodyPr/>
        <a:lstStyle/>
        <a:p>
          <a:r>
            <a:rPr lang="en-US" sz="2000" dirty="0"/>
            <a:t>Lifestyle</a:t>
          </a:r>
        </a:p>
      </dgm:t>
    </dgm:pt>
    <dgm:pt modelId="{506BD889-4431-491C-ABAD-AA330D084377}" type="parTrans" cxnId="{7542B0C3-14E6-43FA-A62D-122290E5A040}">
      <dgm:prSet/>
      <dgm:spPr/>
      <dgm:t>
        <a:bodyPr/>
        <a:lstStyle/>
        <a:p>
          <a:endParaRPr lang="en-US"/>
        </a:p>
      </dgm:t>
    </dgm:pt>
    <dgm:pt modelId="{E1298890-A865-4848-B511-E5F3DFA03CFF}" type="sibTrans" cxnId="{7542B0C3-14E6-43FA-A62D-122290E5A040}">
      <dgm:prSet/>
      <dgm:spPr/>
      <dgm:t>
        <a:bodyPr/>
        <a:lstStyle/>
        <a:p>
          <a:endParaRPr lang="en-US"/>
        </a:p>
      </dgm:t>
    </dgm:pt>
    <dgm:pt modelId="{162A5E45-02BC-4B2D-AE26-E41095053011}">
      <dgm:prSet custT="1"/>
      <dgm:spPr/>
      <dgm:t>
        <a:bodyPr/>
        <a:lstStyle/>
        <a:p>
          <a:r>
            <a:rPr lang="en-US" sz="2000" dirty="0"/>
            <a:t>Social Media</a:t>
          </a:r>
        </a:p>
      </dgm:t>
    </dgm:pt>
    <dgm:pt modelId="{32F6405D-318E-426B-853D-5C8AD7E03A1C}" type="parTrans" cxnId="{C0054F93-1189-4138-8475-AEBBF664CD99}">
      <dgm:prSet/>
      <dgm:spPr/>
      <dgm:t>
        <a:bodyPr/>
        <a:lstStyle/>
        <a:p>
          <a:endParaRPr lang="en-US"/>
        </a:p>
      </dgm:t>
    </dgm:pt>
    <dgm:pt modelId="{EB1C1D22-E935-4506-AAF2-FFC34EBE3F4C}" type="sibTrans" cxnId="{C0054F93-1189-4138-8475-AEBBF664CD99}">
      <dgm:prSet/>
      <dgm:spPr/>
      <dgm:t>
        <a:bodyPr/>
        <a:lstStyle/>
        <a:p>
          <a:endParaRPr lang="en-US"/>
        </a:p>
      </dgm:t>
    </dgm:pt>
    <dgm:pt modelId="{170080F1-126F-4AC1-8427-2A99B043F1A5}">
      <dgm:prSet phldrT="[Text]" custT="1"/>
      <dgm:spPr/>
      <dgm:t>
        <a:bodyPr/>
        <a:lstStyle/>
        <a:p>
          <a:pPr>
            <a:buSzPct val="100000"/>
            <a:buAutoNum type="arabicPeriod"/>
          </a:pPr>
          <a:r>
            <a:rPr lang="en-US" sz="2000" b="0" dirty="0">
              <a:solidFill>
                <a:schemeClr val="tx1">
                  <a:lumMod val="50000"/>
                  <a:lumOff val="50000"/>
                </a:schemeClr>
              </a:solidFill>
            </a:rPr>
            <a:t>Country of origin, Country currently living in, Gender,  Age,  Zodiac </a:t>
          </a:r>
        </a:p>
      </dgm:t>
    </dgm:pt>
    <dgm:pt modelId="{4665D16F-D3D6-4856-B1A2-EE19A26004BB}" type="parTrans" cxnId="{2B9F0578-41B6-4DA8-97D3-56D6E702E89A}">
      <dgm:prSet/>
      <dgm:spPr/>
      <dgm:t>
        <a:bodyPr/>
        <a:lstStyle/>
        <a:p>
          <a:endParaRPr lang="en-US"/>
        </a:p>
      </dgm:t>
    </dgm:pt>
    <dgm:pt modelId="{CF3F1533-307E-4548-8803-57F66CF5B4D8}" type="sibTrans" cxnId="{2B9F0578-41B6-4DA8-97D3-56D6E702E89A}">
      <dgm:prSet/>
      <dgm:spPr/>
      <dgm:t>
        <a:bodyPr/>
        <a:lstStyle/>
        <a:p>
          <a:endParaRPr lang="en-US"/>
        </a:p>
      </dgm:t>
    </dgm:pt>
    <dgm:pt modelId="{666A74E5-F54F-4EF0-9941-F9AD66DB4FF9}">
      <dgm:prSet custT="1"/>
      <dgm:spPr/>
      <dgm:t>
        <a:bodyPr/>
        <a:lstStyle/>
        <a:p>
          <a:r>
            <a:rPr lang="en-US" sz="2000" dirty="0">
              <a:solidFill>
                <a:schemeClr val="tx1">
                  <a:lumMod val="50000"/>
                  <a:lumOff val="50000"/>
                </a:schemeClr>
              </a:solidFill>
            </a:rPr>
            <a:t>Profession, Relationship status, Hours of exercise (monthly), Social life</a:t>
          </a:r>
        </a:p>
      </dgm:t>
    </dgm:pt>
    <dgm:pt modelId="{5722270F-8111-4012-90DB-227F8221703F}" type="parTrans" cxnId="{9911B581-FB53-4F0D-8A10-44CFCE0DAE89}">
      <dgm:prSet/>
      <dgm:spPr/>
      <dgm:t>
        <a:bodyPr/>
        <a:lstStyle/>
        <a:p>
          <a:endParaRPr lang="en-US"/>
        </a:p>
      </dgm:t>
    </dgm:pt>
    <dgm:pt modelId="{DF616446-EB91-44D0-AAAD-6EC266D9A763}" type="sibTrans" cxnId="{9911B581-FB53-4F0D-8A10-44CFCE0DAE89}">
      <dgm:prSet/>
      <dgm:spPr/>
      <dgm:t>
        <a:bodyPr/>
        <a:lstStyle/>
        <a:p>
          <a:endParaRPr lang="en-US"/>
        </a:p>
      </dgm:t>
    </dgm:pt>
    <dgm:pt modelId="{ACCEF9C2-68C1-4795-ADCA-263EC9376FDB}">
      <dgm:prSet custT="1"/>
      <dgm:spPr/>
      <dgm:t>
        <a:bodyPr/>
        <a:lstStyle/>
        <a:p>
          <a:r>
            <a:rPr lang="en-US" sz="2000" dirty="0">
              <a:solidFill>
                <a:schemeClr val="tx1">
                  <a:lumMod val="50000"/>
                  <a:lumOff val="50000"/>
                </a:schemeClr>
              </a:solidFill>
            </a:rPr>
            <a:t>Number of hours spent, Favorite social media platforms, Number of friends on most frequently used social media platform, How often people update social media</a:t>
          </a:r>
        </a:p>
      </dgm:t>
    </dgm:pt>
    <dgm:pt modelId="{C054172F-2DE1-411A-B75E-14FC30C77AE3}" type="parTrans" cxnId="{867A37AF-1AA8-4C10-99EB-F9C9706DA863}">
      <dgm:prSet/>
      <dgm:spPr/>
      <dgm:t>
        <a:bodyPr/>
        <a:lstStyle/>
        <a:p>
          <a:endParaRPr lang="en-US"/>
        </a:p>
      </dgm:t>
    </dgm:pt>
    <dgm:pt modelId="{5081429A-F5D8-4033-8363-0214D58366E9}" type="sibTrans" cxnId="{867A37AF-1AA8-4C10-99EB-F9C9706DA863}">
      <dgm:prSet/>
      <dgm:spPr/>
      <dgm:t>
        <a:bodyPr/>
        <a:lstStyle/>
        <a:p>
          <a:endParaRPr lang="en-US"/>
        </a:p>
      </dgm:t>
    </dgm:pt>
    <dgm:pt modelId="{9724110E-20AF-46DC-83BD-D8C70B1943F3}" type="pres">
      <dgm:prSet presAssocID="{30B257E0-A808-4229-B9C1-F1D50C93C267}" presName="Name0" presStyleCnt="0">
        <dgm:presLayoutVars>
          <dgm:chMax/>
          <dgm:chPref val="3"/>
          <dgm:dir/>
          <dgm:animOne val="branch"/>
          <dgm:animLvl val="lvl"/>
        </dgm:presLayoutVars>
      </dgm:prSet>
      <dgm:spPr/>
      <dgm:t>
        <a:bodyPr/>
        <a:lstStyle/>
        <a:p>
          <a:endParaRPr lang="en-US"/>
        </a:p>
      </dgm:t>
    </dgm:pt>
    <dgm:pt modelId="{E8380AF1-BD6B-45AC-A640-383F712FF461}" type="pres">
      <dgm:prSet presAssocID="{F3BE66E5-8469-4867-B6CF-70044122F1A1}" presName="composite" presStyleCnt="0"/>
      <dgm:spPr/>
    </dgm:pt>
    <dgm:pt modelId="{129FBB73-C522-4796-829F-FF61950543F3}" type="pres">
      <dgm:prSet presAssocID="{F3BE66E5-8469-4867-B6CF-70044122F1A1}" presName="FirstChild" presStyleLbl="revTx" presStyleIdx="0" presStyleCnt="3">
        <dgm:presLayoutVars>
          <dgm:chMax val="0"/>
          <dgm:chPref val="0"/>
          <dgm:bulletEnabled val="1"/>
        </dgm:presLayoutVars>
      </dgm:prSet>
      <dgm:spPr/>
      <dgm:t>
        <a:bodyPr/>
        <a:lstStyle/>
        <a:p>
          <a:endParaRPr lang="en-US"/>
        </a:p>
      </dgm:t>
    </dgm:pt>
    <dgm:pt modelId="{7CF3C47E-D477-4772-87D2-CA5C47864FFC}" type="pres">
      <dgm:prSet presAssocID="{F3BE66E5-8469-4867-B6CF-70044122F1A1}" presName="Parent" presStyleLbl="alignNode1" presStyleIdx="0" presStyleCnt="3">
        <dgm:presLayoutVars>
          <dgm:chMax val="3"/>
          <dgm:chPref val="3"/>
          <dgm:bulletEnabled val="1"/>
        </dgm:presLayoutVars>
      </dgm:prSet>
      <dgm:spPr/>
      <dgm:t>
        <a:bodyPr/>
        <a:lstStyle/>
        <a:p>
          <a:endParaRPr lang="en-US"/>
        </a:p>
      </dgm:t>
    </dgm:pt>
    <dgm:pt modelId="{C7A93BA6-C372-466D-8690-97BD4FDC7D48}" type="pres">
      <dgm:prSet presAssocID="{F3BE66E5-8469-4867-B6CF-70044122F1A1}" presName="Accent" presStyleLbl="parChTrans1D1" presStyleIdx="0" presStyleCnt="3"/>
      <dgm:spPr/>
    </dgm:pt>
    <dgm:pt modelId="{93873791-3EA5-4BA3-AC87-977DC18C0B7A}" type="pres">
      <dgm:prSet presAssocID="{EA71217B-085E-4C7A-9D66-77D7E68A0079}" presName="sibTrans" presStyleCnt="0"/>
      <dgm:spPr/>
    </dgm:pt>
    <dgm:pt modelId="{2FA299C3-B280-46E0-877B-4BE2C1FD3208}" type="pres">
      <dgm:prSet presAssocID="{D92121C9-D6CC-4404-9946-290B82219423}" presName="composite" presStyleCnt="0"/>
      <dgm:spPr/>
    </dgm:pt>
    <dgm:pt modelId="{8A3B2C96-C81A-427A-A61B-95FF45A02701}" type="pres">
      <dgm:prSet presAssocID="{D92121C9-D6CC-4404-9946-290B82219423}" presName="FirstChild" presStyleLbl="revTx" presStyleIdx="1" presStyleCnt="3">
        <dgm:presLayoutVars>
          <dgm:chMax val="0"/>
          <dgm:chPref val="0"/>
          <dgm:bulletEnabled val="1"/>
        </dgm:presLayoutVars>
      </dgm:prSet>
      <dgm:spPr/>
      <dgm:t>
        <a:bodyPr/>
        <a:lstStyle/>
        <a:p>
          <a:endParaRPr lang="en-US"/>
        </a:p>
      </dgm:t>
    </dgm:pt>
    <dgm:pt modelId="{8EDD7B11-F5AA-48A6-A043-BC433338EF56}" type="pres">
      <dgm:prSet presAssocID="{D92121C9-D6CC-4404-9946-290B82219423}" presName="Parent" presStyleLbl="alignNode1" presStyleIdx="1" presStyleCnt="3">
        <dgm:presLayoutVars>
          <dgm:chMax val="3"/>
          <dgm:chPref val="3"/>
          <dgm:bulletEnabled val="1"/>
        </dgm:presLayoutVars>
      </dgm:prSet>
      <dgm:spPr/>
      <dgm:t>
        <a:bodyPr/>
        <a:lstStyle/>
        <a:p>
          <a:endParaRPr lang="en-US"/>
        </a:p>
      </dgm:t>
    </dgm:pt>
    <dgm:pt modelId="{ACF69C92-040C-4463-84B5-43F933F52356}" type="pres">
      <dgm:prSet presAssocID="{D92121C9-D6CC-4404-9946-290B82219423}" presName="Accent" presStyleLbl="parChTrans1D1" presStyleIdx="1" presStyleCnt="3"/>
      <dgm:spPr/>
    </dgm:pt>
    <dgm:pt modelId="{649C4B9B-8173-431A-A706-80920B9B53CD}" type="pres">
      <dgm:prSet presAssocID="{E1298890-A865-4848-B511-E5F3DFA03CFF}" presName="sibTrans" presStyleCnt="0"/>
      <dgm:spPr/>
    </dgm:pt>
    <dgm:pt modelId="{33C04717-5049-43A3-9464-F059BDD519CF}" type="pres">
      <dgm:prSet presAssocID="{162A5E45-02BC-4B2D-AE26-E41095053011}" presName="composite" presStyleCnt="0"/>
      <dgm:spPr/>
    </dgm:pt>
    <dgm:pt modelId="{047E90FD-963F-4E72-8AAA-914B73CD4BBA}" type="pres">
      <dgm:prSet presAssocID="{162A5E45-02BC-4B2D-AE26-E41095053011}" presName="FirstChild" presStyleLbl="revTx" presStyleIdx="2" presStyleCnt="3">
        <dgm:presLayoutVars>
          <dgm:chMax val="0"/>
          <dgm:chPref val="0"/>
          <dgm:bulletEnabled val="1"/>
        </dgm:presLayoutVars>
      </dgm:prSet>
      <dgm:spPr/>
      <dgm:t>
        <a:bodyPr/>
        <a:lstStyle/>
        <a:p>
          <a:endParaRPr lang="en-US"/>
        </a:p>
      </dgm:t>
    </dgm:pt>
    <dgm:pt modelId="{7DC0EC68-791D-437D-9DEF-4E86CB4AA5DF}" type="pres">
      <dgm:prSet presAssocID="{162A5E45-02BC-4B2D-AE26-E41095053011}" presName="Parent" presStyleLbl="alignNode1" presStyleIdx="2" presStyleCnt="3">
        <dgm:presLayoutVars>
          <dgm:chMax val="3"/>
          <dgm:chPref val="3"/>
          <dgm:bulletEnabled val="1"/>
        </dgm:presLayoutVars>
      </dgm:prSet>
      <dgm:spPr/>
      <dgm:t>
        <a:bodyPr/>
        <a:lstStyle/>
        <a:p>
          <a:endParaRPr lang="en-US"/>
        </a:p>
      </dgm:t>
    </dgm:pt>
    <dgm:pt modelId="{FD980838-4341-41C7-90C5-C8F5A227F48B}" type="pres">
      <dgm:prSet presAssocID="{162A5E45-02BC-4B2D-AE26-E41095053011}" presName="Accent" presStyleLbl="parChTrans1D1" presStyleIdx="2" presStyleCnt="3"/>
      <dgm:spPr/>
    </dgm:pt>
  </dgm:ptLst>
  <dgm:cxnLst>
    <dgm:cxn modelId="{DB213CEB-3CBA-459E-8562-6E58A7C2C3FC}" type="presOf" srcId="{666A74E5-F54F-4EF0-9941-F9AD66DB4FF9}" destId="{8A3B2C96-C81A-427A-A61B-95FF45A02701}" srcOrd="0" destOrd="0" presId="urn:microsoft.com/office/officeart/2011/layout/TabList"/>
    <dgm:cxn modelId="{DDDB7BEC-CFA2-44F8-80B3-C8CC989AD389}" type="presOf" srcId="{170080F1-126F-4AC1-8427-2A99B043F1A5}" destId="{129FBB73-C522-4796-829F-FF61950543F3}" srcOrd="0" destOrd="0" presId="urn:microsoft.com/office/officeart/2011/layout/TabList"/>
    <dgm:cxn modelId="{B159355D-9FFF-47D5-B676-368065E856FD}" type="presOf" srcId="{ACCEF9C2-68C1-4795-ADCA-263EC9376FDB}" destId="{047E90FD-963F-4E72-8AAA-914B73CD4BBA}" srcOrd="0" destOrd="0" presId="urn:microsoft.com/office/officeart/2011/layout/TabList"/>
    <dgm:cxn modelId="{7207DCFD-4975-4FB9-ACC2-AA0B4E35948B}" type="presOf" srcId="{D92121C9-D6CC-4404-9946-290B82219423}" destId="{8EDD7B11-F5AA-48A6-A043-BC433338EF56}" srcOrd="0" destOrd="0" presId="urn:microsoft.com/office/officeart/2011/layout/TabList"/>
    <dgm:cxn modelId="{5DFF5547-EF7B-4459-A744-3A79131B1982}" srcId="{30B257E0-A808-4229-B9C1-F1D50C93C267}" destId="{F3BE66E5-8469-4867-B6CF-70044122F1A1}" srcOrd="0" destOrd="0" parTransId="{7D95085F-9625-4955-B74E-E4F2F55752F0}" sibTransId="{EA71217B-085E-4C7A-9D66-77D7E68A0079}"/>
    <dgm:cxn modelId="{2B9F0578-41B6-4DA8-97D3-56D6E702E89A}" srcId="{F3BE66E5-8469-4867-B6CF-70044122F1A1}" destId="{170080F1-126F-4AC1-8427-2A99B043F1A5}" srcOrd="0" destOrd="0" parTransId="{4665D16F-D3D6-4856-B1A2-EE19A26004BB}" sibTransId="{CF3F1533-307E-4548-8803-57F66CF5B4D8}"/>
    <dgm:cxn modelId="{C0054F93-1189-4138-8475-AEBBF664CD99}" srcId="{30B257E0-A808-4229-B9C1-F1D50C93C267}" destId="{162A5E45-02BC-4B2D-AE26-E41095053011}" srcOrd="2" destOrd="0" parTransId="{32F6405D-318E-426B-853D-5C8AD7E03A1C}" sibTransId="{EB1C1D22-E935-4506-AAF2-FFC34EBE3F4C}"/>
    <dgm:cxn modelId="{9911B581-FB53-4F0D-8A10-44CFCE0DAE89}" srcId="{D92121C9-D6CC-4404-9946-290B82219423}" destId="{666A74E5-F54F-4EF0-9941-F9AD66DB4FF9}" srcOrd="0" destOrd="0" parTransId="{5722270F-8111-4012-90DB-227F8221703F}" sibTransId="{DF616446-EB91-44D0-AAAD-6EC266D9A763}"/>
    <dgm:cxn modelId="{7542B0C3-14E6-43FA-A62D-122290E5A040}" srcId="{30B257E0-A808-4229-B9C1-F1D50C93C267}" destId="{D92121C9-D6CC-4404-9946-290B82219423}" srcOrd="1" destOrd="0" parTransId="{506BD889-4431-491C-ABAD-AA330D084377}" sibTransId="{E1298890-A865-4848-B511-E5F3DFA03CFF}"/>
    <dgm:cxn modelId="{48B20525-0497-4CC7-9D01-BA50105B653E}" type="presOf" srcId="{30B257E0-A808-4229-B9C1-F1D50C93C267}" destId="{9724110E-20AF-46DC-83BD-D8C70B1943F3}" srcOrd="0" destOrd="0" presId="urn:microsoft.com/office/officeart/2011/layout/TabList"/>
    <dgm:cxn modelId="{009108CA-2F46-4583-9720-F720011E423E}" type="presOf" srcId="{F3BE66E5-8469-4867-B6CF-70044122F1A1}" destId="{7CF3C47E-D477-4772-87D2-CA5C47864FFC}" srcOrd="0" destOrd="0" presId="urn:microsoft.com/office/officeart/2011/layout/TabList"/>
    <dgm:cxn modelId="{EF43D121-A0AE-4267-BB04-7ADF384B14F0}" type="presOf" srcId="{162A5E45-02BC-4B2D-AE26-E41095053011}" destId="{7DC0EC68-791D-437D-9DEF-4E86CB4AA5DF}" srcOrd="0" destOrd="0" presId="urn:microsoft.com/office/officeart/2011/layout/TabList"/>
    <dgm:cxn modelId="{867A37AF-1AA8-4C10-99EB-F9C9706DA863}" srcId="{162A5E45-02BC-4B2D-AE26-E41095053011}" destId="{ACCEF9C2-68C1-4795-ADCA-263EC9376FDB}" srcOrd="0" destOrd="0" parTransId="{C054172F-2DE1-411A-B75E-14FC30C77AE3}" sibTransId="{5081429A-F5D8-4033-8363-0214D58366E9}"/>
    <dgm:cxn modelId="{4E1D393D-93E8-4B72-A363-C9A45DD065E0}" type="presParOf" srcId="{9724110E-20AF-46DC-83BD-D8C70B1943F3}" destId="{E8380AF1-BD6B-45AC-A640-383F712FF461}" srcOrd="0" destOrd="0" presId="urn:microsoft.com/office/officeart/2011/layout/TabList"/>
    <dgm:cxn modelId="{08EB0B4E-9FD8-40D6-8466-6B61ED3E12B9}" type="presParOf" srcId="{E8380AF1-BD6B-45AC-A640-383F712FF461}" destId="{129FBB73-C522-4796-829F-FF61950543F3}" srcOrd="0" destOrd="0" presId="urn:microsoft.com/office/officeart/2011/layout/TabList"/>
    <dgm:cxn modelId="{93658FF5-306E-4895-80A9-E61F6AA3A2C3}" type="presParOf" srcId="{E8380AF1-BD6B-45AC-A640-383F712FF461}" destId="{7CF3C47E-D477-4772-87D2-CA5C47864FFC}" srcOrd="1" destOrd="0" presId="urn:microsoft.com/office/officeart/2011/layout/TabList"/>
    <dgm:cxn modelId="{CAF44E6C-B954-4C67-9241-E7C852AC8955}" type="presParOf" srcId="{E8380AF1-BD6B-45AC-A640-383F712FF461}" destId="{C7A93BA6-C372-466D-8690-97BD4FDC7D48}" srcOrd="2" destOrd="0" presId="urn:microsoft.com/office/officeart/2011/layout/TabList"/>
    <dgm:cxn modelId="{F2E616BD-033C-4391-BDBC-7481163C90B7}" type="presParOf" srcId="{9724110E-20AF-46DC-83BD-D8C70B1943F3}" destId="{93873791-3EA5-4BA3-AC87-977DC18C0B7A}" srcOrd="1" destOrd="0" presId="urn:microsoft.com/office/officeart/2011/layout/TabList"/>
    <dgm:cxn modelId="{BB581BBA-C25E-4AE1-876A-99FBE35A3B8C}" type="presParOf" srcId="{9724110E-20AF-46DC-83BD-D8C70B1943F3}" destId="{2FA299C3-B280-46E0-877B-4BE2C1FD3208}" srcOrd="2" destOrd="0" presId="urn:microsoft.com/office/officeart/2011/layout/TabList"/>
    <dgm:cxn modelId="{E86919CF-C95C-41DF-BC67-457D6CC432C2}" type="presParOf" srcId="{2FA299C3-B280-46E0-877B-4BE2C1FD3208}" destId="{8A3B2C96-C81A-427A-A61B-95FF45A02701}" srcOrd="0" destOrd="0" presId="urn:microsoft.com/office/officeart/2011/layout/TabList"/>
    <dgm:cxn modelId="{5B4C2C6E-BDA6-4714-85A7-D3E18A15D638}" type="presParOf" srcId="{2FA299C3-B280-46E0-877B-4BE2C1FD3208}" destId="{8EDD7B11-F5AA-48A6-A043-BC433338EF56}" srcOrd="1" destOrd="0" presId="urn:microsoft.com/office/officeart/2011/layout/TabList"/>
    <dgm:cxn modelId="{D172D6DB-C0B4-465D-A298-A13819FF7B5C}" type="presParOf" srcId="{2FA299C3-B280-46E0-877B-4BE2C1FD3208}" destId="{ACF69C92-040C-4463-84B5-43F933F52356}" srcOrd="2" destOrd="0" presId="urn:microsoft.com/office/officeart/2011/layout/TabList"/>
    <dgm:cxn modelId="{A6923F2C-5FB9-45AF-BF6B-0589DEB2BCDB}" type="presParOf" srcId="{9724110E-20AF-46DC-83BD-D8C70B1943F3}" destId="{649C4B9B-8173-431A-A706-80920B9B53CD}" srcOrd="3" destOrd="0" presId="urn:microsoft.com/office/officeart/2011/layout/TabList"/>
    <dgm:cxn modelId="{1891F5E5-99E1-40E5-BF53-ACD73FC98AAC}" type="presParOf" srcId="{9724110E-20AF-46DC-83BD-D8C70B1943F3}" destId="{33C04717-5049-43A3-9464-F059BDD519CF}" srcOrd="4" destOrd="0" presId="urn:microsoft.com/office/officeart/2011/layout/TabList"/>
    <dgm:cxn modelId="{9A4D376A-52C8-4400-BA90-8237E3606074}" type="presParOf" srcId="{33C04717-5049-43A3-9464-F059BDD519CF}" destId="{047E90FD-963F-4E72-8AAA-914B73CD4BBA}" srcOrd="0" destOrd="0" presId="urn:microsoft.com/office/officeart/2011/layout/TabList"/>
    <dgm:cxn modelId="{94B742D8-794F-49E7-9BFC-85F25088055D}" type="presParOf" srcId="{33C04717-5049-43A3-9464-F059BDD519CF}" destId="{7DC0EC68-791D-437D-9DEF-4E86CB4AA5DF}" srcOrd="1" destOrd="0" presId="urn:microsoft.com/office/officeart/2011/layout/TabList"/>
    <dgm:cxn modelId="{FC95B541-E26B-49F0-8FA1-ED3D51CB940E}" type="presParOf" srcId="{33C04717-5049-43A3-9464-F059BDD519CF}" destId="{FD980838-4341-41C7-90C5-C8F5A227F48B}"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FBEABB-3011-40B6-A40C-88DC7269EC85}" type="doc">
      <dgm:prSet loTypeId="urn:microsoft.com/office/officeart/2005/8/layout/chevron2" loCatId="list" qsTypeId="urn:microsoft.com/office/officeart/2005/8/quickstyle/simple1" qsCatId="simple" csTypeId="urn:microsoft.com/office/officeart/2005/8/colors/accent0_1" csCatId="mainScheme" phldr="1"/>
      <dgm:spPr/>
      <dgm:t>
        <a:bodyPr/>
        <a:lstStyle/>
        <a:p>
          <a:endParaRPr lang="en-US"/>
        </a:p>
      </dgm:t>
    </dgm:pt>
    <dgm:pt modelId="{5F058BCE-3BDE-44A2-A471-49CB500A33CF}">
      <dgm:prSet phldrT="[Text]"/>
      <dgm:spPr/>
      <dgm:t>
        <a:bodyPr/>
        <a:lstStyle/>
        <a:p>
          <a:pPr>
            <a:buNone/>
          </a:pPr>
          <a:r>
            <a:rPr lang="en-US" b="1" dirty="0"/>
            <a:t>Data Collection</a:t>
          </a:r>
          <a:endParaRPr lang="en-US" dirty="0"/>
        </a:p>
      </dgm:t>
    </dgm:pt>
    <dgm:pt modelId="{A3D76B41-D15F-4DDF-827D-7A2277723BEF}" type="parTrans" cxnId="{2786EC3E-E67C-45FF-94AC-302ABC8071FC}">
      <dgm:prSet/>
      <dgm:spPr/>
      <dgm:t>
        <a:bodyPr/>
        <a:lstStyle/>
        <a:p>
          <a:endParaRPr lang="en-US"/>
        </a:p>
      </dgm:t>
    </dgm:pt>
    <dgm:pt modelId="{6C29ACA7-7B93-4450-99B4-DFF5B7F2C1E8}" type="sibTrans" cxnId="{2786EC3E-E67C-45FF-94AC-302ABC8071FC}">
      <dgm:prSet/>
      <dgm:spPr/>
      <dgm:t>
        <a:bodyPr/>
        <a:lstStyle/>
        <a:p>
          <a:endParaRPr lang="en-US"/>
        </a:p>
      </dgm:t>
    </dgm:pt>
    <dgm:pt modelId="{8F28DCDA-F1F1-4CE6-BBD4-7FDD2C316FF8}">
      <dgm:prSet/>
      <dgm:spPr/>
      <dgm:t>
        <a:bodyPr/>
        <a:lstStyle/>
        <a:p>
          <a:r>
            <a:rPr lang="en-US" dirty="0"/>
            <a:t>Data Processing</a:t>
          </a:r>
        </a:p>
      </dgm:t>
    </dgm:pt>
    <dgm:pt modelId="{E8ED46B9-654B-4522-A9A1-12CE1E72C4CF}" type="parTrans" cxnId="{CA68BBF9-D77B-4F95-8F29-530D2985F691}">
      <dgm:prSet/>
      <dgm:spPr/>
      <dgm:t>
        <a:bodyPr/>
        <a:lstStyle/>
        <a:p>
          <a:endParaRPr lang="en-US"/>
        </a:p>
      </dgm:t>
    </dgm:pt>
    <dgm:pt modelId="{F1FF8856-878A-45E8-B0F3-CCA4D4DE7F71}" type="sibTrans" cxnId="{CA68BBF9-D77B-4F95-8F29-530D2985F691}">
      <dgm:prSet/>
      <dgm:spPr/>
      <dgm:t>
        <a:bodyPr/>
        <a:lstStyle/>
        <a:p>
          <a:endParaRPr lang="en-US"/>
        </a:p>
      </dgm:t>
    </dgm:pt>
    <dgm:pt modelId="{A2323B5D-A6E3-4A5B-9B6A-16C947BA4D7C}">
      <dgm:prSet phldrT="[Text]"/>
      <dgm:spPr/>
      <dgm:t>
        <a:bodyPr/>
        <a:lstStyle/>
        <a:p>
          <a:pPr>
            <a:buNone/>
          </a:pPr>
          <a:r>
            <a:rPr lang="en-US" dirty="0">
              <a:solidFill>
                <a:schemeClr val="accent1"/>
              </a:solidFill>
            </a:rPr>
            <a:t>Survey via </a:t>
          </a:r>
          <a:r>
            <a:rPr lang="en-US" dirty="0" err="1">
              <a:solidFill>
                <a:schemeClr val="accent1"/>
              </a:solidFill>
            </a:rPr>
            <a:t>Qualtrics</a:t>
          </a:r>
          <a:r>
            <a:rPr lang="en-US" b="1" dirty="0">
              <a:solidFill>
                <a:schemeClr val="accent1"/>
              </a:solidFill>
            </a:rPr>
            <a:t> </a:t>
          </a:r>
          <a:endParaRPr lang="en-US" dirty="0">
            <a:solidFill>
              <a:schemeClr val="accent1"/>
            </a:solidFill>
          </a:endParaRPr>
        </a:p>
      </dgm:t>
    </dgm:pt>
    <dgm:pt modelId="{078E0F14-F633-4960-974A-F75F867AF5FE}" type="parTrans" cxnId="{601C3584-E61D-47D2-82F1-D8D3FE57B74F}">
      <dgm:prSet/>
      <dgm:spPr/>
      <dgm:t>
        <a:bodyPr/>
        <a:lstStyle/>
        <a:p>
          <a:endParaRPr lang="en-US"/>
        </a:p>
      </dgm:t>
    </dgm:pt>
    <dgm:pt modelId="{F2B04382-3886-4C63-B1C0-702F7E8DEB74}" type="sibTrans" cxnId="{601C3584-E61D-47D2-82F1-D8D3FE57B74F}">
      <dgm:prSet/>
      <dgm:spPr/>
      <dgm:t>
        <a:bodyPr/>
        <a:lstStyle/>
        <a:p>
          <a:endParaRPr lang="en-US"/>
        </a:p>
      </dgm:t>
    </dgm:pt>
    <dgm:pt modelId="{537D77C5-0BB0-428E-8F0E-3D19DD04DDA1}">
      <dgm:prSet/>
      <dgm:spPr/>
      <dgm:t>
        <a:bodyPr/>
        <a:lstStyle/>
        <a:p>
          <a:endParaRPr lang="en-US" dirty="0"/>
        </a:p>
      </dgm:t>
    </dgm:pt>
    <dgm:pt modelId="{4064395E-44AB-4995-B36F-04E527D67683}" type="parTrans" cxnId="{CCE14907-49C6-44B3-8D57-15F5C7441E3B}">
      <dgm:prSet/>
      <dgm:spPr/>
      <dgm:t>
        <a:bodyPr/>
        <a:lstStyle/>
        <a:p>
          <a:endParaRPr lang="en-US"/>
        </a:p>
      </dgm:t>
    </dgm:pt>
    <dgm:pt modelId="{6E5647B9-7E8D-475B-A231-CDE19910E56E}" type="sibTrans" cxnId="{CCE14907-49C6-44B3-8D57-15F5C7441E3B}">
      <dgm:prSet/>
      <dgm:spPr/>
      <dgm:t>
        <a:bodyPr/>
        <a:lstStyle/>
        <a:p>
          <a:endParaRPr lang="en-US"/>
        </a:p>
      </dgm:t>
    </dgm:pt>
    <dgm:pt modelId="{FCF4DB9B-0010-43C9-A431-CE91D6CE8EE9}">
      <dgm:prSet phldrT="[Text]"/>
      <dgm:spPr/>
      <dgm:t>
        <a:bodyPr/>
        <a:lstStyle/>
        <a:p>
          <a:r>
            <a:rPr lang="en-US" dirty="0">
              <a:solidFill>
                <a:schemeClr val="accent1"/>
              </a:solidFill>
            </a:rPr>
            <a:t>255 responses collected</a:t>
          </a:r>
        </a:p>
      </dgm:t>
    </dgm:pt>
    <dgm:pt modelId="{F7097CCD-2D92-4ABF-89EB-4130A6A15EFB}" type="parTrans" cxnId="{913E3134-53B5-4D20-BBFB-E757FF412A87}">
      <dgm:prSet/>
      <dgm:spPr/>
      <dgm:t>
        <a:bodyPr/>
        <a:lstStyle/>
        <a:p>
          <a:endParaRPr lang="en-US"/>
        </a:p>
      </dgm:t>
    </dgm:pt>
    <dgm:pt modelId="{917B424F-815D-4BDC-806D-46FF1472C966}" type="sibTrans" cxnId="{913E3134-53B5-4D20-BBFB-E757FF412A87}">
      <dgm:prSet/>
      <dgm:spPr/>
      <dgm:t>
        <a:bodyPr/>
        <a:lstStyle/>
        <a:p>
          <a:endParaRPr lang="en-US"/>
        </a:p>
      </dgm:t>
    </dgm:pt>
    <dgm:pt modelId="{5F26A4AD-295B-4D55-9D83-2330A8217BF1}" type="pres">
      <dgm:prSet presAssocID="{91FBEABB-3011-40B6-A40C-88DC7269EC85}" presName="linearFlow" presStyleCnt="0">
        <dgm:presLayoutVars>
          <dgm:dir/>
          <dgm:animLvl val="lvl"/>
          <dgm:resizeHandles val="exact"/>
        </dgm:presLayoutVars>
      </dgm:prSet>
      <dgm:spPr/>
      <dgm:t>
        <a:bodyPr/>
        <a:lstStyle/>
        <a:p>
          <a:endParaRPr lang="en-US"/>
        </a:p>
      </dgm:t>
    </dgm:pt>
    <dgm:pt modelId="{252343AB-8D6D-4DC1-9DDA-49FC773C30B3}" type="pres">
      <dgm:prSet presAssocID="{5F058BCE-3BDE-44A2-A471-49CB500A33CF}" presName="composite" presStyleCnt="0"/>
      <dgm:spPr/>
    </dgm:pt>
    <dgm:pt modelId="{69E905C0-1594-415B-8BEE-E7C40D53CDA6}" type="pres">
      <dgm:prSet presAssocID="{5F058BCE-3BDE-44A2-A471-49CB500A33CF}" presName="parentText" presStyleLbl="alignNode1" presStyleIdx="0" presStyleCnt="2">
        <dgm:presLayoutVars>
          <dgm:chMax val="1"/>
          <dgm:bulletEnabled val="1"/>
        </dgm:presLayoutVars>
      </dgm:prSet>
      <dgm:spPr/>
      <dgm:t>
        <a:bodyPr/>
        <a:lstStyle/>
        <a:p>
          <a:endParaRPr lang="en-US"/>
        </a:p>
      </dgm:t>
    </dgm:pt>
    <dgm:pt modelId="{610505F2-3CC1-40A3-9633-1B2D69789DEB}" type="pres">
      <dgm:prSet presAssocID="{5F058BCE-3BDE-44A2-A471-49CB500A33CF}" presName="descendantText" presStyleLbl="alignAcc1" presStyleIdx="0" presStyleCnt="2">
        <dgm:presLayoutVars>
          <dgm:bulletEnabled val="1"/>
        </dgm:presLayoutVars>
      </dgm:prSet>
      <dgm:spPr/>
      <dgm:t>
        <a:bodyPr/>
        <a:lstStyle/>
        <a:p>
          <a:endParaRPr lang="en-US"/>
        </a:p>
      </dgm:t>
    </dgm:pt>
    <dgm:pt modelId="{0C278AE1-6BA8-4B74-AE0F-222192E86B04}" type="pres">
      <dgm:prSet presAssocID="{6C29ACA7-7B93-4450-99B4-DFF5B7F2C1E8}" presName="sp" presStyleCnt="0"/>
      <dgm:spPr/>
    </dgm:pt>
    <dgm:pt modelId="{D356769C-4383-47FF-865D-201FB0CD4945}" type="pres">
      <dgm:prSet presAssocID="{8F28DCDA-F1F1-4CE6-BBD4-7FDD2C316FF8}" presName="composite" presStyleCnt="0"/>
      <dgm:spPr/>
    </dgm:pt>
    <dgm:pt modelId="{F2C3C63E-8505-451A-A47F-266E0FEC4E44}" type="pres">
      <dgm:prSet presAssocID="{8F28DCDA-F1F1-4CE6-BBD4-7FDD2C316FF8}" presName="parentText" presStyleLbl="alignNode1" presStyleIdx="1" presStyleCnt="2">
        <dgm:presLayoutVars>
          <dgm:chMax val="1"/>
          <dgm:bulletEnabled val="1"/>
        </dgm:presLayoutVars>
      </dgm:prSet>
      <dgm:spPr/>
      <dgm:t>
        <a:bodyPr/>
        <a:lstStyle/>
        <a:p>
          <a:endParaRPr lang="en-US"/>
        </a:p>
      </dgm:t>
    </dgm:pt>
    <dgm:pt modelId="{930AEDAE-12C6-4ECB-993F-EE9AE729C928}" type="pres">
      <dgm:prSet presAssocID="{8F28DCDA-F1F1-4CE6-BBD4-7FDD2C316FF8}" presName="descendantText" presStyleLbl="alignAcc1" presStyleIdx="1" presStyleCnt="2">
        <dgm:presLayoutVars>
          <dgm:bulletEnabled val="1"/>
        </dgm:presLayoutVars>
      </dgm:prSet>
      <dgm:spPr/>
      <dgm:t>
        <a:bodyPr/>
        <a:lstStyle/>
        <a:p>
          <a:endParaRPr lang="en-US"/>
        </a:p>
      </dgm:t>
    </dgm:pt>
  </dgm:ptLst>
  <dgm:cxnLst>
    <dgm:cxn modelId="{C29B4345-7178-4461-A75C-3109900D924D}" type="presOf" srcId="{5F058BCE-3BDE-44A2-A471-49CB500A33CF}" destId="{69E905C0-1594-415B-8BEE-E7C40D53CDA6}" srcOrd="0" destOrd="0" presId="urn:microsoft.com/office/officeart/2005/8/layout/chevron2"/>
    <dgm:cxn modelId="{CA68BBF9-D77B-4F95-8F29-530D2985F691}" srcId="{91FBEABB-3011-40B6-A40C-88DC7269EC85}" destId="{8F28DCDA-F1F1-4CE6-BBD4-7FDD2C316FF8}" srcOrd="1" destOrd="0" parTransId="{E8ED46B9-654B-4522-A9A1-12CE1E72C4CF}" sibTransId="{F1FF8856-878A-45E8-B0F3-CCA4D4DE7F71}"/>
    <dgm:cxn modelId="{CCE14907-49C6-44B3-8D57-15F5C7441E3B}" srcId="{8F28DCDA-F1F1-4CE6-BBD4-7FDD2C316FF8}" destId="{537D77C5-0BB0-428E-8F0E-3D19DD04DDA1}" srcOrd="0" destOrd="0" parTransId="{4064395E-44AB-4995-B36F-04E527D67683}" sibTransId="{6E5647B9-7E8D-475B-A231-CDE19910E56E}"/>
    <dgm:cxn modelId="{2AF1D132-6DCE-4E57-8433-BB2B97560A92}" type="presOf" srcId="{91FBEABB-3011-40B6-A40C-88DC7269EC85}" destId="{5F26A4AD-295B-4D55-9D83-2330A8217BF1}" srcOrd="0" destOrd="0" presId="urn:microsoft.com/office/officeart/2005/8/layout/chevron2"/>
    <dgm:cxn modelId="{0DB0EB24-80E1-4CBA-95B2-7850720381D7}" type="presOf" srcId="{8F28DCDA-F1F1-4CE6-BBD4-7FDD2C316FF8}" destId="{F2C3C63E-8505-451A-A47F-266E0FEC4E44}" srcOrd="0" destOrd="0" presId="urn:microsoft.com/office/officeart/2005/8/layout/chevron2"/>
    <dgm:cxn modelId="{6B21DEF6-1BBB-41A5-9711-45EF3B3008E4}" type="presOf" srcId="{537D77C5-0BB0-428E-8F0E-3D19DD04DDA1}" destId="{930AEDAE-12C6-4ECB-993F-EE9AE729C928}" srcOrd="0" destOrd="0" presId="urn:microsoft.com/office/officeart/2005/8/layout/chevron2"/>
    <dgm:cxn modelId="{A1EF076D-E608-40FD-8C72-7DCF652DDCDD}" type="presOf" srcId="{FCF4DB9B-0010-43C9-A431-CE91D6CE8EE9}" destId="{610505F2-3CC1-40A3-9633-1B2D69789DEB}" srcOrd="0" destOrd="1" presId="urn:microsoft.com/office/officeart/2005/8/layout/chevron2"/>
    <dgm:cxn modelId="{601C3584-E61D-47D2-82F1-D8D3FE57B74F}" srcId="{5F058BCE-3BDE-44A2-A471-49CB500A33CF}" destId="{A2323B5D-A6E3-4A5B-9B6A-16C947BA4D7C}" srcOrd="0" destOrd="0" parTransId="{078E0F14-F633-4960-974A-F75F867AF5FE}" sibTransId="{F2B04382-3886-4C63-B1C0-702F7E8DEB74}"/>
    <dgm:cxn modelId="{EDF7B821-3EF9-4B26-B087-3430BB7ECE36}" type="presOf" srcId="{A2323B5D-A6E3-4A5B-9B6A-16C947BA4D7C}" destId="{610505F2-3CC1-40A3-9633-1B2D69789DEB}" srcOrd="0" destOrd="0" presId="urn:microsoft.com/office/officeart/2005/8/layout/chevron2"/>
    <dgm:cxn modelId="{913E3134-53B5-4D20-BBFB-E757FF412A87}" srcId="{5F058BCE-3BDE-44A2-A471-49CB500A33CF}" destId="{FCF4DB9B-0010-43C9-A431-CE91D6CE8EE9}" srcOrd="1" destOrd="0" parTransId="{F7097CCD-2D92-4ABF-89EB-4130A6A15EFB}" sibTransId="{917B424F-815D-4BDC-806D-46FF1472C966}"/>
    <dgm:cxn modelId="{2786EC3E-E67C-45FF-94AC-302ABC8071FC}" srcId="{91FBEABB-3011-40B6-A40C-88DC7269EC85}" destId="{5F058BCE-3BDE-44A2-A471-49CB500A33CF}" srcOrd="0" destOrd="0" parTransId="{A3D76B41-D15F-4DDF-827D-7A2277723BEF}" sibTransId="{6C29ACA7-7B93-4450-99B4-DFF5B7F2C1E8}"/>
    <dgm:cxn modelId="{690491E1-FA29-47BD-B8B5-28407934C891}" type="presParOf" srcId="{5F26A4AD-295B-4D55-9D83-2330A8217BF1}" destId="{252343AB-8D6D-4DC1-9DDA-49FC773C30B3}" srcOrd="0" destOrd="0" presId="urn:microsoft.com/office/officeart/2005/8/layout/chevron2"/>
    <dgm:cxn modelId="{F99F1981-7EB1-4186-B96E-4F110B8ED9EA}" type="presParOf" srcId="{252343AB-8D6D-4DC1-9DDA-49FC773C30B3}" destId="{69E905C0-1594-415B-8BEE-E7C40D53CDA6}" srcOrd="0" destOrd="0" presId="urn:microsoft.com/office/officeart/2005/8/layout/chevron2"/>
    <dgm:cxn modelId="{AABFD54C-8E61-4198-B630-A6476F01786B}" type="presParOf" srcId="{252343AB-8D6D-4DC1-9DDA-49FC773C30B3}" destId="{610505F2-3CC1-40A3-9633-1B2D69789DEB}" srcOrd="1" destOrd="0" presId="urn:microsoft.com/office/officeart/2005/8/layout/chevron2"/>
    <dgm:cxn modelId="{80B9F013-E611-46A3-B549-95336909C1DF}" type="presParOf" srcId="{5F26A4AD-295B-4D55-9D83-2330A8217BF1}" destId="{0C278AE1-6BA8-4B74-AE0F-222192E86B04}" srcOrd="1" destOrd="0" presId="urn:microsoft.com/office/officeart/2005/8/layout/chevron2"/>
    <dgm:cxn modelId="{718C714F-FD6A-4A6B-B85E-F52391FA27D9}" type="presParOf" srcId="{5F26A4AD-295B-4D55-9D83-2330A8217BF1}" destId="{D356769C-4383-47FF-865D-201FB0CD4945}" srcOrd="2" destOrd="0" presId="urn:microsoft.com/office/officeart/2005/8/layout/chevron2"/>
    <dgm:cxn modelId="{083D1A13-FC9D-4ABA-B7BA-7686BDFB6AC0}" type="presParOf" srcId="{D356769C-4383-47FF-865D-201FB0CD4945}" destId="{F2C3C63E-8505-451A-A47F-266E0FEC4E44}" srcOrd="0" destOrd="0" presId="urn:microsoft.com/office/officeart/2005/8/layout/chevron2"/>
    <dgm:cxn modelId="{BD68484E-2505-43A8-A823-1069C35D7512}" type="presParOf" srcId="{D356769C-4383-47FF-865D-201FB0CD4945}" destId="{930AEDAE-12C6-4ECB-993F-EE9AE729C92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FBEABB-3011-40B6-A40C-88DC7269EC85}" type="doc">
      <dgm:prSet loTypeId="urn:microsoft.com/office/officeart/2005/8/layout/chevron2" loCatId="list" qsTypeId="urn:microsoft.com/office/officeart/2005/8/quickstyle/simple1" qsCatId="simple" csTypeId="urn:microsoft.com/office/officeart/2005/8/colors/accent0_1" csCatId="mainScheme" phldr="1"/>
      <dgm:spPr/>
      <dgm:t>
        <a:bodyPr/>
        <a:lstStyle/>
        <a:p>
          <a:endParaRPr lang="en-US"/>
        </a:p>
      </dgm:t>
    </dgm:pt>
    <dgm:pt modelId="{5F058BCE-3BDE-44A2-A471-49CB500A33CF}">
      <dgm:prSet phldrT="[Text]"/>
      <dgm:spPr/>
      <dgm:t>
        <a:bodyPr/>
        <a:lstStyle/>
        <a:p>
          <a:pPr>
            <a:buNone/>
          </a:pPr>
          <a:r>
            <a:rPr lang="en-US" b="0" dirty="0"/>
            <a:t>Data Collection</a:t>
          </a:r>
        </a:p>
      </dgm:t>
    </dgm:pt>
    <dgm:pt modelId="{A3D76B41-D15F-4DDF-827D-7A2277723BEF}" type="parTrans" cxnId="{2786EC3E-E67C-45FF-94AC-302ABC8071FC}">
      <dgm:prSet/>
      <dgm:spPr/>
      <dgm:t>
        <a:bodyPr/>
        <a:lstStyle/>
        <a:p>
          <a:endParaRPr lang="en-US"/>
        </a:p>
      </dgm:t>
    </dgm:pt>
    <dgm:pt modelId="{6C29ACA7-7B93-4450-99B4-DFF5B7F2C1E8}" type="sibTrans" cxnId="{2786EC3E-E67C-45FF-94AC-302ABC8071FC}">
      <dgm:prSet/>
      <dgm:spPr/>
      <dgm:t>
        <a:bodyPr/>
        <a:lstStyle/>
        <a:p>
          <a:endParaRPr lang="en-US"/>
        </a:p>
      </dgm:t>
    </dgm:pt>
    <dgm:pt modelId="{8F28DCDA-F1F1-4CE6-BBD4-7FDD2C316FF8}">
      <dgm:prSet/>
      <dgm:spPr/>
      <dgm:t>
        <a:bodyPr/>
        <a:lstStyle/>
        <a:p>
          <a:r>
            <a:rPr lang="en-US" b="1" dirty="0"/>
            <a:t>Data Processing</a:t>
          </a:r>
        </a:p>
      </dgm:t>
    </dgm:pt>
    <dgm:pt modelId="{E8ED46B9-654B-4522-A9A1-12CE1E72C4CF}" type="parTrans" cxnId="{CA68BBF9-D77B-4F95-8F29-530D2985F691}">
      <dgm:prSet/>
      <dgm:spPr/>
      <dgm:t>
        <a:bodyPr/>
        <a:lstStyle/>
        <a:p>
          <a:endParaRPr lang="en-US"/>
        </a:p>
      </dgm:t>
    </dgm:pt>
    <dgm:pt modelId="{F1FF8856-878A-45E8-B0F3-CCA4D4DE7F71}" type="sibTrans" cxnId="{CA68BBF9-D77B-4F95-8F29-530D2985F691}">
      <dgm:prSet/>
      <dgm:spPr/>
      <dgm:t>
        <a:bodyPr/>
        <a:lstStyle/>
        <a:p>
          <a:endParaRPr lang="en-US"/>
        </a:p>
      </dgm:t>
    </dgm:pt>
    <dgm:pt modelId="{A2323B5D-A6E3-4A5B-9B6A-16C947BA4D7C}">
      <dgm:prSet phldrT="[Text]"/>
      <dgm:spPr/>
      <dgm:t>
        <a:bodyPr/>
        <a:lstStyle/>
        <a:p>
          <a:pPr>
            <a:buNone/>
          </a:pPr>
          <a:r>
            <a:rPr lang="en-US" dirty="0">
              <a:solidFill>
                <a:schemeClr val="tx1"/>
              </a:solidFill>
            </a:rPr>
            <a:t>Survey via </a:t>
          </a:r>
          <a:r>
            <a:rPr lang="en-US" dirty="0" err="1">
              <a:solidFill>
                <a:schemeClr val="tx1"/>
              </a:solidFill>
            </a:rPr>
            <a:t>Qualtrics</a:t>
          </a:r>
          <a:r>
            <a:rPr lang="en-US" b="1" dirty="0">
              <a:solidFill>
                <a:schemeClr val="tx1"/>
              </a:solidFill>
            </a:rPr>
            <a:t> </a:t>
          </a:r>
          <a:endParaRPr lang="en-US" dirty="0">
            <a:solidFill>
              <a:schemeClr val="tx1"/>
            </a:solidFill>
          </a:endParaRPr>
        </a:p>
      </dgm:t>
    </dgm:pt>
    <dgm:pt modelId="{078E0F14-F633-4960-974A-F75F867AF5FE}" type="parTrans" cxnId="{601C3584-E61D-47D2-82F1-D8D3FE57B74F}">
      <dgm:prSet/>
      <dgm:spPr/>
      <dgm:t>
        <a:bodyPr/>
        <a:lstStyle/>
        <a:p>
          <a:endParaRPr lang="en-US"/>
        </a:p>
      </dgm:t>
    </dgm:pt>
    <dgm:pt modelId="{F2B04382-3886-4C63-B1C0-702F7E8DEB74}" type="sibTrans" cxnId="{601C3584-E61D-47D2-82F1-D8D3FE57B74F}">
      <dgm:prSet/>
      <dgm:spPr/>
      <dgm:t>
        <a:bodyPr/>
        <a:lstStyle/>
        <a:p>
          <a:endParaRPr lang="en-US"/>
        </a:p>
      </dgm:t>
    </dgm:pt>
    <dgm:pt modelId="{537D77C5-0BB0-428E-8F0E-3D19DD04DDA1}">
      <dgm:prSet custT="1"/>
      <dgm:spPr/>
      <dgm:t>
        <a:bodyPr/>
        <a:lstStyle/>
        <a:p>
          <a:r>
            <a:rPr lang="en-US" sz="2400" kern="1200" dirty="0">
              <a:solidFill>
                <a:srgbClr val="E84C22"/>
              </a:solidFill>
              <a:latin typeface="Gill Sans MT" panose="020B0502020104020203"/>
              <a:ea typeface="+mn-ea"/>
              <a:cs typeface="+mn-cs"/>
            </a:rPr>
            <a:t>Via Excel</a:t>
          </a:r>
        </a:p>
      </dgm:t>
    </dgm:pt>
    <dgm:pt modelId="{4064395E-44AB-4995-B36F-04E527D67683}" type="parTrans" cxnId="{CCE14907-49C6-44B3-8D57-15F5C7441E3B}">
      <dgm:prSet/>
      <dgm:spPr/>
      <dgm:t>
        <a:bodyPr/>
        <a:lstStyle/>
        <a:p>
          <a:endParaRPr lang="en-US"/>
        </a:p>
      </dgm:t>
    </dgm:pt>
    <dgm:pt modelId="{6E5647B9-7E8D-475B-A231-CDE19910E56E}" type="sibTrans" cxnId="{CCE14907-49C6-44B3-8D57-15F5C7441E3B}">
      <dgm:prSet/>
      <dgm:spPr/>
      <dgm:t>
        <a:bodyPr/>
        <a:lstStyle/>
        <a:p>
          <a:endParaRPr lang="en-US"/>
        </a:p>
      </dgm:t>
    </dgm:pt>
    <dgm:pt modelId="{FCF4DB9B-0010-43C9-A431-CE91D6CE8EE9}">
      <dgm:prSet phldrT="[Text]"/>
      <dgm:spPr/>
      <dgm:t>
        <a:bodyPr/>
        <a:lstStyle/>
        <a:p>
          <a:r>
            <a:rPr lang="en-US" dirty="0">
              <a:solidFill>
                <a:schemeClr val="tx1"/>
              </a:solidFill>
            </a:rPr>
            <a:t>255 responses collected</a:t>
          </a:r>
        </a:p>
      </dgm:t>
    </dgm:pt>
    <dgm:pt modelId="{F7097CCD-2D92-4ABF-89EB-4130A6A15EFB}" type="parTrans" cxnId="{913E3134-53B5-4D20-BBFB-E757FF412A87}">
      <dgm:prSet/>
      <dgm:spPr/>
      <dgm:t>
        <a:bodyPr/>
        <a:lstStyle/>
        <a:p>
          <a:endParaRPr lang="en-US"/>
        </a:p>
      </dgm:t>
    </dgm:pt>
    <dgm:pt modelId="{917B424F-815D-4BDC-806D-46FF1472C966}" type="sibTrans" cxnId="{913E3134-53B5-4D20-BBFB-E757FF412A87}">
      <dgm:prSet/>
      <dgm:spPr/>
      <dgm:t>
        <a:bodyPr/>
        <a:lstStyle/>
        <a:p>
          <a:endParaRPr lang="en-US"/>
        </a:p>
      </dgm:t>
    </dgm:pt>
    <dgm:pt modelId="{1A95458B-55D5-49CD-9284-91949C397BB4}">
      <dgm:prSet custT="1"/>
      <dgm:spPr/>
      <dgm:t>
        <a:bodyPr/>
        <a:lstStyle/>
        <a:p>
          <a:r>
            <a:rPr lang="en-US" sz="2400" kern="1200" dirty="0">
              <a:solidFill>
                <a:srgbClr val="E84C22"/>
              </a:solidFill>
              <a:latin typeface="Gill Sans MT" panose="020B0502020104020203"/>
              <a:ea typeface="+mn-ea"/>
              <a:cs typeface="+mn-cs"/>
            </a:rPr>
            <a:t>254 observations after cleaning</a:t>
          </a:r>
        </a:p>
      </dgm:t>
    </dgm:pt>
    <dgm:pt modelId="{89450ADB-886B-46C3-8C7D-59DB2A462AC9}" type="parTrans" cxnId="{12920932-1888-4BE3-8BF0-1758CE29147F}">
      <dgm:prSet/>
      <dgm:spPr/>
      <dgm:t>
        <a:bodyPr/>
        <a:lstStyle/>
        <a:p>
          <a:endParaRPr lang="en-US"/>
        </a:p>
      </dgm:t>
    </dgm:pt>
    <dgm:pt modelId="{55D8AAF3-0DC7-4845-85EE-8A3BC6A170F4}" type="sibTrans" cxnId="{12920932-1888-4BE3-8BF0-1758CE29147F}">
      <dgm:prSet/>
      <dgm:spPr/>
      <dgm:t>
        <a:bodyPr/>
        <a:lstStyle/>
        <a:p>
          <a:endParaRPr lang="en-US"/>
        </a:p>
      </dgm:t>
    </dgm:pt>
    <dgm:pt modelId="{E5D66EE3-12B4-408B-BF48-A845C4E46D07}">
      <dgm:prSet custT="1"/>
      <dgm:spPr/>
      <dgm:t>
        <a:bodyPr/>
        <a:lstStyle/>
        <a:p>
          <a:r>
            <a:rPr lang="en-US" sz="2400" kern="1200" dirty="0">
              <a:solidFill>
                <a:srgbClr val="E84C22"/>
              </a:solidFill>
              <a:latin typeface="Gill Sans MT" panose="020B0502020104020203"/>
              <a:ea typeface="+mn-ea"/>
              <a:cs typeface="+mn-cs"/>
            </a:rPr>
            <a:t>34 variables</a:t>
          </a:r>
        </a:p>
      </dgm:t>
    </dgm:pt>
    <dgm:pt modelId="{D368BDDD-8CFB-435E-B906-1EE2E6B5A190}" type="parTrans" cxnId="{F3CEE415-269A-4A11-B147-DDCB3477085F}">
      <dgm:prSet/>
      <dgm:spPr/>
      <dgm:t>
        <a:bodyPr/>
        <a:lstStyle/>
        <a:p>
          <a:endParaRPr lang="en-US"/>
        </a:p>
      </dgm:t>
    </dgm:pt>
    <dgm:pt modelId="{FAACE39B-3FB6-42C3-9C88-485859D4E63D}" type="sibTrans" cxnId="{F3CEE415-269A-4A11-B147-DDCB3477085F}">
      <dgm:prSet/>
      <dgm:spPr/>
      <dgm:t>
        <a:bodyPr/>
        <a:lstStyle/>
        <a:p>
          <a:endParaRPr lang="en-US"/>
        </a:p>
      </dgm:t>
    </dgm:pt>
    <dgm:pt modelId="{5F26A4AD-295B-4D55-9D83-2330A8217BF1}" type="pres">
      <dgm:prSet presAssocID="{91FBEABB-3011-40B6-A40C-88DC7269EC85}" presName="linearFlow" presStyleCnt="0">
        <dgm:presLayoutVars>
          <dgm:dir/>
          <dgm:animLvl val="lvl"/>
          <dgm:resizeHandles val="exact"/>
        </dgm:presLayoutVars>
      </dgm:prSet>
      <dgm:spPr/>
      <dgm:t>
        <a:bodyPr/>
        <a:lstStyle/>
        <a:p>
          <a:endParaRPr lang="en-US"/>
        </a:p>
      </dgm:t>
    </dgm:pt>
    <dgm:pt modelId="{252343AB-8D6D-4DC1-9DDA-49FC773C30B3}" type="pres">
      <dgm:prSet presAssocID="{5F058BCE-3BDE-44A2-A471-49CB500A33CF}" presName="composite" presStyleCnt="0"/>
      <dgm:spPr/>
    </dgm:pt>
    <dgm:pt modelId="{69E905C0-1594-415B-8BEE-E7C40D53CDA6}" type="pres">
      <dgm:prSet presAssocID="{5F058BCE-3BDE-44A2-A471-49CB500A33CF}" presName="parentText" presStyleLbl="alignNode1" presStyleIdx="0" presStyleCnt="2">
        <dgm:presLayoutVars>
          <dgm:chMax val="1"/>
          <dgm:bulletEnabled val="1"/>
        </dgm:presLayoutVars>
      </dgm:prSet>
      <dgm:spPr/>
      <dgm:t>
        <a:bodyPr/>
        <a:lstStyle/>
        <a:p>
          <a:endParaRPr lang="en-US"/>
        </a:p>
      </dgm:t>
    </dgm:pt>
    <dgm:pt modelId="{610505F2-3CC1-40A3-9633-1B2D69789DEB}" type="pres">
      <dgm:prSet presAssocID="{5F058BCE-3BDE-44A2-A471-49CB500A33CF}" presName="descendantText" presStyleLbl="alignAcc1" presStyleIdx="0" presStyleCnt="2">
        <dgm:presLayoutVars>
          <dgm:bulletEnabled val="1"/>
        </dgm:presLayoutVars>
      </dgm:prSet>
      <dgm:spPr/>
      <dgm:t>
        <a:bodyPr/>
        <a:lstStyle/>
        <a:p>
          <a:endParaRPr lang="en-US"/>
        </a:p>
      </dgm:t>
    </dgm:pt>
    <dgm:pt modelId="{0C278AE1-6BA8-4B74-AE0F-222192E86B04}" type="pres">
      <dgm:prSet presAssocID="{6C29ACA7-7B93-4450-99B4-DFF5B7F2C1E8}" presName="sp" presStyleCnt="0"/>
      <dgm:spPr/>
    </dgm:pt>
    <dgm:pt modelId="{D356769C-4383-47FF-865D-201FB0CD4945}" type="pres">
      <dgm:prSet presAssocID="{8F28DCDA-F1F1-4CE6-BBD4-7FDD2C316FF8}" presName="composite" presStyleCnt="0"/>
      <dgm:spPr/>
    </dgm:pt>
    <dgm:pt modelId="{F2C3C63E-8505-451A-A47F-266E0FEC4E44}" type="pres">
      <dgm:prSet presAssocID="{8F28DCDA-F1F1-4CE6-BBD4-7FDD2C316FF8}" presName="parentText" presStyleLbl="alignNode1" presStyleIdx="1" presStyleCnt="2">
        <dgm:presLayoutVars>
          <dgm:chMax val="1"/>
          <dgm:bulletEnabled val="1"/>
        </dgm:presLayoutVars>
      </dgm:prSet>
      <dgm:spPr/>
      <dgm:t>
        <a:bodyPr/>
        <a:lstStyle/>
        <a:p>
          <a:endParaRPr lang="en-US"/>
        </a:p>
      </dgm:t>
    </dgm:pt>
    <dgm:pt modelId="{930AEDAE-12C6-4ECB-993F-EE9AE729C928}" type="pres">
      <dgm:prSet presAssocID="{8F28DCDA-F1F1-4CE6-BBD4-7FDD2C316FF8}" presName="descendantText" presStyleLbl="alignAcc1" presStyleIdx="1" presStyleCnt="2">
        <dgm:presLayoutVars>
          <dgm:bulletEnabled val="1"/>
        </dgm:presLayoutVars>
      </dgm:prSet>
      <dgm:spPr/>
      <dgm:t>
        <a:bodyPr/>
        <a:lstStyle/>
        <a:p>
          <a:endParaRPr lang="en-US"/>
        </a:p>
      </dgm:t>
    </dgm:pt>
  </dgm:ptLst>
  <dgm:cxnLst>
    <dgm:cxn modelId="{2AF1D132-6DCE-4E57-8433-BB2B97560A92}" type="presOf" srcId="{91FBEABB-3011-40B6-A40C-88DC7269EC85}" destId="{5F26A4AD-295B-4D55-9D83-2330A8217BF1}" srcOrd="0" destOrd="0" presId="urn:microsoft.com/office/officeart/2005/8/layout/chevron2"/>
    <dgm:cxn modelId="{EDF7B821-3EF9-4B26-B087-3430BB7ECE36}" type="presOf" srcId="{A2323B5D-A6E3-4A5B-9B6A-16C947BA4D7C}" destId="{610505F2-3CC1-40A3-9633-1B2D69789DEB}" srcOrd="0" destOrd="0" presId="urn:microsoft.com/office/officeart/2005/8/layout/chevron2"/>
    <dgm:cxn modelId="{CA68BBF9-D77B-4F95-8F29-530D2985F691}" srcId="{91FBEABB-3011-40B6-A40C-88DC7269EC85}" destId="{8F28DCDA-F1F1-4CE6-BBD4-7FDD2C316FF8}" srcOrd="1" destOrd="0" parTransId="{E8ED46B9-654B-4522-A9A1-12CE1E72C4CF}" sibTransId="{F1FF8856-878A-45E8-B0F3-CCA4D4DE7F71}"/>
    <dgm:cxn modelId="{601C3584-E61D-47D2-82F1-D8D3FE57B74F}" srcId="{5F058BCE-3BDE-44A2-A471-49CB500A33CF}" destId="{A2323B5D-A6E3-4A5B-9B6A-16C947BA4D7C}" srcOrd="0" destOrd="0" parTransId="{078E0F14-F633-4960-974A-F75F867AF5FE}" sibTransId="{F2B04382-3886-4C63-B1C0-702F7E8DEB74}"/>
    <dgm:cxn modelId="{B8C58D4F-77ED-4F6D-AE5C-E5AB83F9C1E4}" type="presOf" srcId="{1A95458B-55D5-49CD-9284-91949C397BB4}" destId="{930AEDAE-12C6-4ECB-993F-EE9AE729C928}" srcOrd="0" destOrd="1" presId="urn:microsoft.com/office/officeart/2005/8/layout/chevron2"/>
    <dgm:cxn modelId="{386308D7-7606-4634-A7DD-AAE12FD359DA}" type="presOf" srcId="{E5D66EE3-12B4-408B-BF48-A845C4E46D07}" destId="{930AEDAE-12C6-4ECB-993F-EE9AE729C928}" srcOrd="0" destOrd="2" presId="urn:microsoft.com/office/officeart/2005/8/layout/chevron2"/>
    <dgm:cxn modelId="{A1EF076D-E608-40FD-8C72-7DCF652DDCDD}" type="presOf" srcId="{FCF4DB9B-0010-43C9-A431-CE91D6CE8EE9}" destId="{610505F2-3CC1-40A3-9633-1B2D69789DEB}" srcOrd="0" destOrd="1" presId="urn:microsoft.com/office/officeart/2005/8/layout/chevron2"/>
    <dgm:cxn modelId="{6B21DEF6-1BBB-41A5-9711-45EF3B3008E4}" type="presOf" srcId="{537D77C5-0BB0-428E-8F0E-3D19DD04DDA1}" destId="{930AEDAE-12C6-4ECB-993F-EE9AE729C928}" srcOrd="0" destOrd="0" presId="urn:microsoft.com/office/officeart/2005/8/layout/chevron2"/>
    <dgm:cxn modelId="{2786EC3E-E67C-45FF-94AC-302ABC8071FC}" srcId="{91FBEABB-3011-40B6-A40C-88DC7269EC85}" destId="{5F058BCE-3BDE-44A2-A471-49CB500A33CF}" srcOrd="0" destOrd="0" parTransId="{A3D76B41-D15F-4DDF-827D-7A2277723BEF}" sibTransId="{6C29ACA7-7B93-4450-99B4-DFF5B7F2C1E8}"/>
    <dgm:cxn modelId="{913E3134-53B5-4D20-BBFB-E757FF412A87}" srcId="{5F058BCE-3BDE-44A2-A471-49CB500A33CF}" destId="{FCF4DB9B-0010-43C9-A431-CE91D6CE8EE9}" srcOrd="1" destOrd="0" parTransId="{F7097CCD-2D92-4ABF-89EB-4130A6A15EFB}" sibTransId="{917B424F-815D-4BDC-806D-46FF1472C966}"/>
    <dgm:cxn modelId="{CCE14907-49C6-44B3-8D57-15F5C7441E3B}" srcId="{8F28DCDA-F1F1-4CE6-BBD4-7FDD2C316FF8}" destId="{537D77C5-0BB0-428E-8F0E-3D19DD04DDA1}" srcOrd="0" destOrd="0" parTransId="{4064395E-44AB-4995-B36F-04E527D67683}" sibTransId="{6E5647B9-7E8D-475B-A231-CDE19910E56E}"/>
    <dgm:cxn modelId="{C29B4345-7178-4461-A75C-3109900D924D}" type="presOf" srcId="{5F058BCE-3BDE-44A2-A471-49CB500A33CF}" destId="{69E905C0-1594-415B-8BEE-E7C40D53CDA6}" srcOrd="0" destOrd="0" presId="urn:microsoft.com/office/officeart/2005/8/layout/chevron2"/>
    <dgm:cxn modelId="{F3CEE415-269A-4A11-B147-DDCB3477085F}" srcId="{8F28DCDA-F1F1-4CE6-BBD4-7FDD2C316FF8}" destId="{E5D66EE3-12B4-408B-BF48-A845C4E46D07}" srcOrd="2" destOrd="0" parTransId="{D368BDDD-8CFB-435E-B906-1EE2E6B5A190}" sibTransId="{FAACE39B-3FB6-42C3-9C88-485859D4E63D}"/>
    <dgm:cxn modelId="{0DB0EB24-80E1-4CBA-95B2-7850720381D7}" type="presOf" srcId="{8F28DCDA-F1F1-4CE6-BBD4-7FDD2C316FF8}" destId="{F2C3C63E-8505-451A-A47F-266E0FEC4E44}" srcOrd="0" destOrd="0" presId="urn:microsoft.com/office/officeart/2005/8/layout/chevron2"/>
    <dgm:cxn modelId="{12920932-1888-4BE3-8BF0-1758CE29147F}" srcId="{8F28DCDA-F1F1-4CE6-BBD4-7FDD2C316FF8}" destId="{1A95458B-55D5-49CD-9284-91949C397BB4}" srcOrd="1" destOrd="0" parTransId="{89450ADB-886B-46C3-8C7D-59DB2A462AC9}" sibTransId="{55D8AAF3-0DC7-4845-85EE-8A3BC6A170F4}"/>
    <dgm:cxn modelId="{690491E1-FA29-47BD-B8B5-28407934C891}" type="presParOf" srcId="{5F26A4AD-295B-4D55-9D83-2330A8217BF1}" destId="{252343AB-8D6D-4DC1-9DDA-49FC773C30B3}" srcOrd="0" destOrd="0" presId="urn:microsoft.com/office/officeart/2005/8/layout/chevron2"/>
    <dgm:cxn modelId="{F99F1981-7EB1-4186-B96E-4F110B8ED9EA}" type="presParOf" srcId="{252343AB-8D6D-4DC1-9DDA-49FC773C30B3}" destId="{69E905C0-1594-415B-8BEE-E7C40D53CDA6}" srcOrd="0" destOrd="0" presId="urn:microsoft.com/office/officeart/2005/8/layout/chevron2"/>
    <dgm:cxn modelId="{AABFD54C-8E61-4198-B630-A6476F01786B}" type="presParOf" srcId="{252343AB-8D6D-4DC1-9DDA-49FC773C30B3}" destId="{610505F2-3CC1-40A3-9633-1B2D69789DEB}" srcOrd="1" destOrd="0" presId="urn:microsoft.com/office/officeart/2005/8/layout/chevron2"/>
    <dgm:cxn modelId="{80B9F013-E611-46A3-B549-95336909C1DF}" type="presParOf" srcId="{5F26A4AD-295B-4D55-9D83-2330A8217BF1}" destId="{0C278AE1-6BA8-4B74-AE0F-222192E86B04}" srcOrd="1" destOrd="0" presId="urn:microsoft.com/office/officeart/2005/8/layout/chevron2"/>
    <dgm:cxn modelId="{718C714F-FD6A-4A6B-B85E-F52391FA27D9}" type="presParOf" srcId="{5F26A4AD-295B-4D55-9D83-2330A8217BF1}" destId="{D356769C-4383-47FF-865D-201FB0CD4945}" srcOrd="2" destOrd="0" presId="urn:microsoft.com/office/officeart/2005/8/layout/chevron2"/>
    <dgm:cxn modelId="{083D1A13-FC9D-4ABA-B7BA-7686BDFB6AC0}" type="presParOf" srcId="{D356769C-4383-47FF-865D-201FB0CD4945}" destId="{F2C3C63E-8505-451A-A47F-266E0FEC4E44}" srcOrd="0" destOrd="0" presId="urn:microsoft.com/office/officeart/2005/8/layout/chevron2"/>
    <dgm:cxn modelId="{BD68484E-2505-43A8-A823-1069C35D7512}" type="presParOf" srcId="{D356769C-4383-47FF-865D-201FB0CD4945}" destId="{930AEDAE-12C6-4ECB-993F-EE9AE729C928}"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B97A55-2CBF-49CE-8FE2-B72DB21C20E3}" type="doc">
      <dgm:prSet loTypeId="urn:microsoft.com/office/officeart/2005/8/layout/hProcess9" loCatId="process" qsTypeId="urn:microsoft.com/office/officeart/2005/8/quickstyle/simple1" qsCatId="simple" csTypeId="urn:microsoft.com/office/officeart/2005/8/colors/colorful1" csCatId="colorful" phldr="1"/>
      <dgm:spPr/>
    </dgm:pt>
    <dgm:pt modelId="{1564E87C-ED10-4451-B70A-16EDBD354C49}">
      <dgm:prSet phldrT="[Text]"/>
      <dgm:spPr/>
      <dgm:t>
        <a:bodyPr/>
        <a:lstStyle/>
        <a:p>
          <a:r>
            <a:rPr lang="en-US" dirty="0"/>
            <a:t>Visualization on combined variables</a:t>
          </a:r>
        </a:p>
      </dgm:t>
    </dgm:pt>
    <dgm:pt modelId="{5304643B-BE18-4E49-946B-6CC668EA0EF5}" type="parTrans" cxnId="{6A4E4F40-00A6-41DE-BFAC-8029703245A1}">
      <dgm:prSet/>
      <dgm:spPr/>
      <dgm:t>
        <a:bodyPr/>
        <a:lstStyle/>
        <a:p>
          <a:endParaRPr lang="en-US"/>
        </a:p>
      </dgm:t>
    </dgm:pt>
    <dgm:pt modelId="{47992CAD-4816-4589-A954-5C61A8C94703}" type="sibTrans" cxnId="{6A4E4F40-00A6-41DE-BFAC-8029703245A1}">
      <dgm:prSet/>
      <dgm:spPr/>
      <dgm:t>
        <a:bodyPr/>
        <a:lstStyle/>
        <a:p>
          <a:endParaRPr lang="en-US"/>
        </a:p>
      </dgm:t>
    </dgm:pt>
    <dgm:pt modelId="{6CF7B147-2598-40EA-958E-35C9F6843E85}">
      <dgm:prSet/>
      <dgm:spPr/>
      <dgm:t>
        <a:bodyPr/>
        <a:lstStyle/>
        <a:p>
          <a:r>
            <a:rPr lang="en-US"/>
            <a:t>Correlations </a:t>
          </a:r>
          <a:endParaRPr lang="en-US" dirty="0"/>
        </a:p>
      </dgm:t>
    </dgm:pt>
    <dgm:pt modelId="{121B78F3-A4F9-43B5-8D42-5163458BA46B}" type="parTrans" cxnId="{413AEF9B-2DB1-48A5-9CE0-1F67D389D5B6}">
      <dgm:prSet/>
      <dgm:spPr/>
      <dgm:t>
        <a:bodyPr/>
        <a:lstStyle/>
        <a:p>
          <a:endParaRPr lang="en-US"/>
        </a:p>
      </dgm:t>
    </dgm:pt>
    <dgm:pt modelId="{14603CDE-94E9-4D30-B62E-047B1C50F5A1}" type="sibTrans" cxnId="{413AEF9B-2DB1-48A5-9CE0-1F67D389D5B6}">
      <dgm:prSet/>
      <dgm:spPr/>
      <dgm:t>
        <a:bodyPr/>
        <a:lstStyle/>
        <a:p>
          <a:endParaRPr lang="en-US"/>
        </a:p>
      </dgm:t>
    </dgm:pt>
    <dgm:pt modelId="{37D81B2E-C2FB-404A-9193-938E16D52C5D}">
      <dgm:prSet/>
      <dgm:spPr/>
      <dgm:t>
        <a:bodyPr/>
        <a:lstStyle/>
        <a:p>
          <a:r>
            <a:rPr lang="en-US" dirty="0"/>
            <a:t>Regressions</a:t>
          </a:r>
        </a:p>
      </dgm:t>
    </dgm:pt>
    <dgm:pt modelId="{FE0CB7DA-73CE-41CD-B7F7-0A169FFD9C47}" type="parTrans" cxnId="{8DA0C9BA-BC0D-43E0-8877-E6EB0307413C}">
      <dgm:prSet/>
      <dgm:spPr/>
      <dgm:t>
        <a:bodyPr/>
        <a:lstStyle/>
        <a:p>
          <a:endParaRPr lang="en-US"/>
        </a:p>
      </dgm:t>
    </dgm:pt>
    <dgm:pt modelId="{F7F49AE3-1720-433E-B700-BAB03735DED0}" type="sibTrans" cxnId="{8DA0C9BA-BC0D-43E0-8877-E6EB0307413C}">
      <dgm:prSet/>
      <dgm:spPr/>
      <dgm:t>
        <a:bodyPr/>
        <a:lstStyle/>
        <a:p>
          <a:endParaRPr lang="en-US"/>
        </a:p>
      </dgm:t>
    </dgm:pt>
    <dgm:pt modelId="{73A18E52-54A0-4F6C-B7D6-DC09A70F217A}">
      <dgm:prSet/>
      <dgm:spPr/>
      <dgm:t>
        <a:bodyPr/>
        <a:lstStyle/>
        <a:p>
          <a:r>
            <a:rPr lang="en-US" dirty="0"/>
            <a:t>ANOVA</a:t>
          </a:r>
        </a:p>
      </dgm:t>
    </dgm:pt>
    <dgm:pt modelId="{77711B2A-D198-4591-9B3E-D13E506D53A1}" type="parTrans" cxnId="{0596CBDD-B926-4608-B3FC-CBD923B9A4B5}">
      <dgm:prSet/>
      <dgm:spPr/>
      <dgm:t>
        <a:bodyPr/>
        <a:lstStyle/>
        <a:p>
          <a:endParaRPr lang="en-US"/>
        </a:p>
      </dgm:t>
    </dgm:pt>
    <dgm:pt modelId="{5E0EE846-133D-4CE8-A993-ABA524F03D83}" type="sibTrans" cxnId="{0596CBDD-B926-4608-B3FC-CBD923B9A4B5}">
      <dgm:prSet/>
      <dgm:spPr/>
      <dgm:t>
        <a:bodyPr/>
        <a:lstStyle/>
        <a:p>
          <a:endParaRPr lang="en-US"/>
        </a:p>
      </dgm:t>
    </dgm:pt>
    <dgm:pt modelId="{304DFB93-73D7-492A-B4D8-2BFFBFC944F7}">
      <dgm:prSet/>
      <dgm:spPr/>
      <dgm:t>
        <a:bodyPr/>
        <a:lstStyle/>
        <a:p>
          <a:r>
            <a:rPr lang="en-US" dirty="0"/>
            <a:t>Recommendations</a:t>
          </a:r>
        </a:p>
      </dgm:t>
    </dgm:pt>
    <dgm:pt modelId="{4E16B77B-AE4F-48E0-B56E-F240CDA94938}" type="parTrans" cxnId="{E665EF9F-8009-41BF-B8EE-0A2A68487677}">
      <dgm:prSet/>
      <dgm:spPr/>
      <dgm:t>
        <a:bodyPr/>
        <a:lstStyle/>
        <a:p>
          <a:endParaRPr lang="en-US"/>
        </a:p>
      </dgm:t>
    </dgm:pt>
    <dgm:pt modelId="{3EF05EDC-045F-4F12-8377-AE8DDC95B88E}" type="sibTrans" cxnId="{E665EF9F-8009-41BF-B8EE-0A2A68487677}">
      <dgm:prSet/>
      <dgm:spPr/>
      <dgm:t>
        <a:bodyPr/>
        <a:lstStyle/>
        <a:p>
          <a:endParaRPr lang="en-US"/>
        </a:p>
      </dgm:t>
    </dgm:pt>
    <dgm:pt modelId="{9B6F1A70-1EEC-4854-A85E-19F804AA76E8}" type="pres">
      <dgm:prSet presAssocID="{C6B97A55-2CBF-49CE-8FE2-B72DB21C20E3}" presName="CompostProcess" presStyleCnt="0">
        <dgm:presLayoutVars>
          <dgm:dir/>
          <dgm:resizeHandles val="exact"/>
        </dgm:presLayoutVars>
      </dgm:prSet>
      <dgm:spPr/>
    </dgm:pt>
    <dgm:pt modelId="{749F9003-A14A-4C8A-AA8D-1EE343F5679D}" type="pres">
      <dgm:prSet presAssocID="{C6B97A55-2CBF-49CE-8FE2-B72DB21C20E3}" presName="arrow" presStyleLbl="bgShp" presStyleIdx="0" presStyleCnt="1"/>
      <dgm:spPr/>
    </dgm:pt>
    <dgm:pt modelId="{CE325F5A-A7FE-4265-AC7F-331FFC71951C}" type="pres">
      <dgm:prSet presAssocID="{C6B97A55-2CBF-49CE-8FE2-B72DB21C20E3}" presName="linearProcess" presStyleCnt="0"/>
      <dgm:spPr/>
    </dgm:pt>
    <dgm:pt modelId="{435F1E8A-BB53-4538-84FC-246A747FD590}" type="pres">
      <dgm:prSet presAssocID="{1564E87C-ED10-4451-B70A-16EDBD354C49}" presName="textNode" presStyleLbl="node1" presStyleIdx="0" presStyleCnt="5">
        <dgm:presLayoutVars>
          <dgm:bulletEnabled val="1"/>
        </dgm:presLayoutVars>
      </dgm:prSet>
      <dgm:spPr/>
      <dgm:t>
        <a:bodyPr/>
        <a:lstStyle/>
        <a:p>
          <a:endParaRPr lang="en-US"/>
        </a:p>
      </dgm:t>
    </dgm:pt>
    <dgm:pt modelId="{3A343CF9-6217-4EF2-B5CE-9ABD14CE8B85}" type="pres">
      <dgm:prSet presAssocID="{47992CAD-4816-4589-A954-5C61A8C94703}" presName="sibTrans" presStyleCnt="0"/>
      <dgm:spPr/>
    </dgm:pt>
    <dgm:pt modelId="{014AC597-34D7-46EB-8B9C-27EC0CA2D9DA}" type="pres">
      <dgm:prSet presAssocID="{6CF7B147-2598-40EA-958E-35C9F6843E85}" presName="textNode" presStyleLbl="node1" presStyleIdx="1" presStyleCnt="5">
        <dgm:presLayoutVars>
          <dgm:bulletEnabled val="1"/>
        </dgm:presLayoutVars>
      </dgm:prSet>
      <dgm:spPr/>
      <dgm:t>
        <a:bodyPr/>
        <a:lstStyle/>
        <a:p>
          <a:endParaRPr lang="en-US"/>
        </a:p>
      </dgm:t>
    </dgm:pt>
    <dgm:pt modelId="{FBA483BB-DF97-476E-979B-154666E07E95}" type="pres">
      <dgm:prSet presAssocID="{14603CDE-94E9-4D30-B62E-047B1C50F5A1}" presName="sibTrans" presStyleCnt="0"/>
      <dgm:spPr/>
    </dgm:pt>
    <dgm:pt modelId="{5AF9ED8C-BC31-41C0-859D-6528F7035853}" type="pres">
      <dgm:prSet presAssocID="{37D81B2E-C2FB-404A-9193-938E16D52C5D}" presName="textNode" presStyleLbl="node1" presStyleIdx="2" presStyleCnt="5" custLinFactNeighborY="1947">
        <dgm:presLayoutVars>
          <dgm:bulletEnabled val="1"/>
        </dgm:presLayoutVars>
      </dgm:prSet>
      <dgm:spPr/>
      <dgm:t>
        <a:bodyPr/>
        <a:lstStyle/>
        <a:p>
          <a:endParaRPr lang="en-US"/>
        </a:p>
      </dgm:t>
    </dgm:pt>
    <dgm:pt modelId="{94EC67FF-8A50-4A22-9F49-9DF21229F082}" type="pres">
      <dgm:prSet presAssocID="{F7F49AE3-1720-433E-B700-BAB03735DED0}" presName="sibTrans" presStyleCnt="0"/>
      <dgm:spPr/>
    </dgm:pt>
    <dgm:pt modelId="{51FACB2E-2FE8-43D7-8528-DC0034A3806A}" type="pres">
      <dgm:prSet presAssocID="{73A18E52-54A0-4F6C-B7D6-DC09A70F217A}" presName="textNode" presStyleLbl="node1" presStyleIdx="3" presStyleCnt="5">
        <dgm:presLayoutVars>
          <dgm:bulletEnabled val="1"/>
        </dgm:presLayoutVars>
      </dgm:prSet>
      <dgm:spPr/>
      <dgm:t>
        <a:bodyPr/>
        <a:lstStyle/>
        <a:p>
          <a:endParaRPr lang="en-US"/>
        </a:p>
      </dgm:t>
    </dgm:pt>
    <dgm:pt modelId="{71B5FCB4-D013-4403-933D-309644226A54}" type="pres">
      <dgm:prSet presAssocID="{5E0EE846-133D-4CE8-A993-ABA524F03D83}" presName="sibTrans" presStyleCnt="0"/>
      <dgm:spPr/>
    </dgm:pt>
    <dgm:pt modelId="{4A5F08E2-68E8-4F53-B0C8-3FAE17290A45}" type="pres">
      <dgm:prSet presAssocID="{304DFB93-73D7-492A-B4D8-2BFFBFC944F7}" presName="textNode" presStyleLbl="node1" presStyleIdx="4" presStyleCnt="5">
        <dgm:presLayoutVars>
          <dgm:bulletEnabled val="1"/>
        </dgm:presLayoutVars>
      </dgm:prSet>
      <dgm:spPr/>
      <dgm:t>
        <a:bodyPr/>
        <a:lstStyle/>
        <a:p>
          <a:endParaRPr lang="en-US"/>
        </a:p>
      </dgm:t>
    </dgm:pt>
  </dgm:ptLst>
  <dgm:cxnLst>
    <dgm:cxn modelId="{6A4E4F40-00A6-41DE-BFAC-8029703245A1}" srcId="{C6B97A55-2CBF-49CE-8FE2-B72DB21C20E3}" destId="{1564E87C-ED10-4451-B70A-16EDBD354C49}" srcOrd="0" destOrd="0" parTransId="{5304643B-BE18-4E49-946B-6CC668EA0EF5}" sibTransId="{47992CAD-4816-4589-A954-5C61A8C94703}"/>
    <dgm:cxn modelId="{3EBE9FBD-8F47-4D4A-95D4-71082688B3F9}" type="presOf" srcId="{304DFB93-73D7-492A-B4D8-2BFFBFC944F7}" destId="{4A5F08E2-68E8-4F53-B0C8-3FAE17290A45}" srcOrd="0" destOrd="0" presId="urn:microsoft.com/office/officeart/2005/8/layout/hProcess9"/>
    <dgm:cxn modelId="{0596CBDD-B926-4608-B3FC-CBD923B9A4B5}" srcId="{C6B97A55-2CBF-49CE-8FE2-B72DB21C20E3}" destId="{73A18E52-54A0-4F6C-B7D6-DC09A70F217A}" srcOrd="3" destOrd="0" parTransId="{77711B2A-D198-4591-9B3E-D13E506D53A1}" sibTransId="{5E0EE846-133D-4CE8-A993-ABA524F03D83}"/>
    <dgm:cxn modelId="{E665EF9F-8009-41BF-B8EE-0A2A68487677}" srcId="{C6B97A55-2CBF-49CE-8FE2-B72DB21C20E3}" destId="{304DFB93-73D7-492A-B4D8-2BFFBFC944F7}" srcOrd="4" destOrd="0" parTransId="{4E16B77B-AE4F-48E0-B56E-F240CDA94938}" sibTransId="{3EF05EDC-045F-4F12-8377-AE8DDC95B88E}"/>
    <dgm:cxn modelId="{507260FE-636B-40EB-AC0D-ABD6D8B59ED6}" type="presOf" srcId="{C6B97A55-2CBF-49CE-8FE2-B72DB21C20E3}" destId="{9B6F1A70-1EEC-4854-A85E-19F804AA76E8}" srcOrd="0" destOrd="0" presId="urn:microsoft.com/office/officeart/2005/8/layout/hProcess9"/>
    <dgm:cxn modelId="{8DA0C9BA-BC0D-43E0-8877-E6EB0307413C}" srcId="{C6B97A55-2CBF-49CE-8FE2-B72DB21C20E3}" destId="{37D81B2E-C2FB-404A-9193-938E16D52C5D}" srcOrd="2" destOrd="0" parTransId="{FE0CB7DA-73CE-41CD-B7F7-0A169FFD9C47}" sibTransId="{F7F49AE3-1720-433E-B700-BAB03735DED0}"/>
    <dgm:cxn modelId="{A730A802-7C75-40FF-B107-BA8BF702D68D}" type="presOf" srcId="{73A18E52-54A0-4F6C-B7D6-DC09A70F217A}" destId="{51FACB2E-2FE8-43D7-8528-DC0034A3806A}" srcOrd="0" destOrd="0" presId="urn:microsoft.com/office/officeart/2005/8/layout/hProcess9"/>
    <dgm:cxn modelId="{A0810579-1054-49AA-B0F2-EF85A6FF174D}" type="presOf" srcId="{1564E87C-ED10-4451-B70A-16EDBD354C49}" destId="{435F1E8A-BB53-4538-84FC-246A747FD590}" srcOrd="0" destOrd="0" presId="urn:microsoft.com/office/officeart/2005/8/layout/hProcess9"/>
    <dgm:cxn modelId="{6CD3BE3C-3A1B-4763-B23B-66667105239B}" type="presOf" srcId="{37D81B2E-C2FB-404A-9193-938E16D52C5D}" destId="{5AF9ED8C-BC31-41C0-859D-6528F7035853}" srcOrd="0" destOrd="0" presId="urn:microsoft.com/office/officeart/2005/8/layout/hProcess9"/>
    <dgm:cxn modelId="{9E1B0BC6-2D42-4761-83C1-B4505BF3C2A9}" type="presOf" srcId="{6CF7B147-2598-40EA-958E-35C9F6843E85}" destId="{014AC597-34D7-46EB-8B9C-27EC0CA2D9DA}" srcOrd="0" destOrd="0" presId="urn:microsoft.com/office/officeart/2005/8/layout/hProcess9"/>
    <dgm:cxn modelId="{413AEF9B-2DB1-48A5-9CE0-1F67D389D5B6}" srcId="{C6B97A55-2CBF-49CE-8FE2-B72DB21C20E3}" destId="{6CF7B147-2598-40EA-958E-35C9F6843E85}" srcOrd="1" destOrd="0" parTransId="{121B78F3-A4F9-43B5-8D42-5163458BA46B}" sibTransId="{14603CDE-94E9-4D30-B62E-047B1C50F5A1}"/>
    <dgm:cxn modelId="{7A93EDF6-A74C-483E-A583-A10FF67745DB}" type="presParOf" srcId="{9B6F1A70-1EEC-4854-A85E-19F804AA76E8}" destId="{749F9003-A14A-4C8A-AA8D-1EE343F5679D}" srcOrd="0" destOrd="0" presId="urn:microsoft.com/office/officeart/2005/8/layout/hProcess9"/>
    <dgm:cxn modelId="{8A7467F4-B5AC-4AA0-8AB3-CBEBF1FD3C27}" type="presParOf" srcId="{9B6F1A70-1EEC-4854-A85E-19F804AA76E8}" destId="{CE325F5A-A7FE-4265-AC7F-331FFC71951C}" srcOrd="1" destOrd="0" presId="urn:microsoft.com/office/officeart/2005/8/layout/hProcess9"/>
    <dgm:cxn modelId="{64D1698E-B43F-4EA6-BE21-CD9FD8BD9C79}" type="presParOf" srcId="{CE325F5A-A7FE-4265-AC7F-331FFC71951C}" destId="{435F1E8A-BB53-4538-84FC-246A747FD590}" srcOrd="0" destOrd="0" presId="urn:microsoft.com/office/officeart/2005/8/layout/hProcess9"/>
    <dgm:cxn modelId="{F3558750-BB67-4FFE-B545-B1712694F6B2}" type="presParOf" srcId="{CE325F5A-A7FE-4265-AC7F-331FFC71951C}" destId="{3A343CF9-6217-4EF2-B5CE-9ABD14CE8B85}" srcOrd="1" destOrd="0" presId="urn:microsoft.com/office/officeart/2005/8/layout/hProcess9"/>
    <dgm:cxn modelId="{F9809F4E-2772-40BC-8324-6B6B5317B1F2}" type="presParOf" srcId="{CE325F5A-A7FE-4265-AC7F-331FFC71951C}" destId="{014AC597-34D7-46EB-8B9C-27EC0CA2D9DA}" srcOrd="2" destOrd="0" presId="urn:microsoft.com/office/officeart/2005/8/layout/hProcess9"/>
    <dgm:cxn modelId="{DC685908-9C97-4594-918F-A23A9E9FE1CF}" type="presParOf" srcId="{CE325F5A-A7FE-4265-AC7F-331FFC71951C}" destId="{FBA483BB-DF97-476E-979B-154666E07E95}" srcOrd="3" destOrd="0" presId="urn:microsoft.com/office/officeart/2005/8/layout/hProcess9"/>
    <dgm:cxn modelId="{287A519A-B97A-440C-9105-DDD903713B9E}" type="presParOf" srcId="{CE325F5A-A7FE-4265-AC7F-331FFC71951C}" destId="{5AF9ED8C-BC31-41C0-859D-6528F7035853}" srcOrd="4" destOrd="0" presId="urn:microsoft.com/office/officeart/2005/8/layout/hProcess9"/>
    <dgm:cxn modelId="{DEF45362-EB29-4D60-A8A1-1492D5F5ABD4}" type="presParOf" srcId="{CE325F5A-A7FE-4265-AC7F-331FFC71951C}" destId="{94EC67FF-8A50-4A22-9F49-9DF21229F082}" srcOrd="5" destOrd="0" presId="urn:microsoft.com/office/officeart/2005/8/layout/hProcess9"/>
    <dgm:cxn modelId="{9DF71C03-9A88-4966-A4DE-2B1205EBEADE}" type="presParOf" srcId="{CE325F5A-A7FE-4265-AC7F-331FFC71951C}" destId="{51FACB2E-2FE8-43D7-8528-DC0034A3806A}" srcOrd="6" destOrd="0" presId="urn:microsoft.com/office/officeart/2005/8/layout/hProcess9"/>
    <dgm:cxn modelId="{525278CF-51FB-4E28-BBE8-D142ABCF0041}" type="presParOf" srcId="{CE325F5A-A7FE-4265-AC7F-331FFC71951C}" destId="{71B5FCB4-D013-4403-933D-309644226A54}" srcOrd="7" destOrd="0" presId="urn:microsoft.com/office/officeart/2005/8/layout/hProcess9"/>
    <dgm:cxn modelId="{34C9B423-D652-4E93-B2C0-C77F8A4E35ED}" type="presParOf" srcId="{CE325F5A-A7FE-4265-AC7F-331FFC71951C}" destId="{4A5F08E2-68E8-4F53-B0C8-3FAE17290A45}"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80838-4341-41C7-90C5-C8F5A227F48B}">
      <dsp:nvSpPr>
        <dsp:cNvPr id="0" name=""/>
        <dsp:cNvSpPr/>
      </dsp:nvSpPr>
      <dsp:spPr>
        <a:xfrm>
          <a:off x="0" y="2530759"/>
          <a:ext cx="9829329" cy="0"/>
        </a:xfrm>
        <a:prstGeom prst="line">
          <a:avLst/>
        </a:pr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F69C92-040C-4463-84B5-43F933F52356}">
      <dsp:nvSpPr>
        <dsp:cNvPr id="0" name=""/>
        <dsp:cNvSpPr/>
      </dsp:nvSpPr>
      <dsp:spPr>
        <a:xfrm>
          <a:off x="0" y="1673595"/>
          <a:ext cx="9829329" cy="0"/>
        </a:xfrm>
        <a:prstGeom prst="line">
          <a:avLst/>
        </a:pr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A93BA6-C372-466D-8690-97BD4FDC7D48}">
      <dsp:nvSpPr>
        <dsp:cNvPr id="0" name=""/>
        <dsp:cNvSpPr/>
      </dsp:nvSpPr>
      <dsp:spPr>
        <a:xfrm>
          <a:off x="0" y="816431"/>
          <a:ext cx="9829329" cy="0"/>
        </a:xfrm>
        <a:prstGeom prst="line">
          <a:avLst/>
        </a:pr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9FBB73-C522-4796-829F-FF61950543F3}">
      <dsp:nvSpPr>
        <dsp:cNvPr id="0" name=""/>
        <dsp:cNvSpPr/>
      </dsp:nvSpPr>
      <dsp:spPr>
        <a:xfrm>
          <a:off x="2555625" y="85"/>
          <a:ext cx="7273703" cy="816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buSzPct val="100000"/>
            <a:buAutoNum type="arabicPeriod"/>
          </a:pPr>
          <a:r>
            <a:rPr lang="en-US" sz="2000" b="0" kern="1200" dirty="0">
              <a:solidFill>
                <a:schemeClr val="tx1">
                  <a:lumMod val="50000"/>
                  <a:lumOff val="50000"/>
                </a:schemeClr>
              </a:solidFill>
            </a:rPr>
            <a:t>Country of origin, Country currently living in, Gender,  Age,  Zodiac </a:t>
          </a:r>
        </a:p>
      </dsp:txBody>
      <dsp:txXfrm>
        <a:off x="2555625" y="85"/>
        <a:ext cx="7273703" cy="816346"/>
      </dsp:txXfrm>
    </dsp:sp>
    <dsp:sp modelId="{7CF3C47E-D477-4772-87D2-CA5C47864FFC}">
      <dsp:nvSpPr>
        <dsp:cNvPr id="0" name=""/>
        <dsp:cNvSpPr/>
      </dsp:nvSpPr>
      <dsp:spPr>
        <a:xfrm>
          <a:off x="11295" y="0"/>
          <a:ext cx="2555625" cy="816346"/>
        </a:xfrm>
        <a:prstGeom prst="round2SameRect">
          <a:avLst>
            <a:gd name="adj1" fmla="val 16670"/>
            <a:gd name="adj2" fmla="val 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buSzPct val="100000"/>
            <a:buAutoNum type="arabicPeriod"/>
          </a:pPr>
          <a:r>
            <a:rPr lang="en-US" sz="2000" kern="1200" dirty="0"/>
            <a:t>Demographics</a:t>
          </a:r>
        </a:p>
      </dsp:txBody>
      <dsp:txXfrm>
        <a:off x="51153" y="39858"/>
        <a:ext cx="2475909" cy="776488"/>
      </dsp:txXfrm>
    </dsp:sp>
    <dsp:sp modelId="{8A3B2C96-C81A-427A-A61B-95FF45A02701}">
      <dsp:nvSpPr>
        <dsp:cNvPr id="0" name=""/>
        <dsp:cNvSpPr/>
      </dsp:nvSpPr>
      <dsp:spPr>
        <a:xfrm>
          <a:off x="2555625" y="857249"/>
          <a:ext cx="7273703" cy="816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kern="1200" dirty="0">
              <a:solidFill>
                <a:schemeClr val="tx1">
                  <a:lumMod val="50000"/>
                  <a:lumOff val="50000"/>
                </a:schemeClr>
              </a:solidFill>
            </a:rPr>
            <a:t>Profession, Relationship status, Hours of exercise (monthly), Social life</a:t>
          </a:r>
        </a:p>
      </dsp:txBody>
      <dsp:txXfrm>
        <a:off x="2555625" y="857249"/>
        <a:ext cx="7273703" cy="816346"/>
      </dsp:txXfrm>
    </dsp:sp>
    <dsp:sp modelId="{8EDD7B11-F5AA-48A6-A043-BC433338EF56}">
      <dsp:nvSpPr>
        <dsp:cNvPr id="0" name=""/>
        <dsp:cNvSpPr/>
      </dsp:nvSpPr>
      <dsp:spPr>
        <a:xfrm>
          <a:off x="0" y="857249"/>
          <a:ext cx="2555625" cy="816346"/>
        </a:xfrm>
        <a:prstGeom prst="round2SameRect">
          <a:avLst>
            <a:gd name="adj1" fmla="val 16670"/>
            <a:gd name="adj2" fmla="val 0"/>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en-US" sz="2000" kern="1200" dirty="0"/>
            <a:t>Lifestyle</a:t>
          </a:r>
        </a:p>
      </dsp:txBody>
      <dsp:txXfrm>
        <a:off x="39858" y="897107"/>
        <a:ext cx="2475909" cy="776488"/>
      </dsp:txXfrm>
    </dsp:sp>
    <dsp:sp modelId="{047E90FD-963F-4E72-8AAA-914B73CD4BBA}">
      <dsp:nvSpPr>
        <dsp:cNvPr id="0" name=""/>
        <dsp:cNvSpPr/>
      </dsp:nvSpPr>
      <dsp:spPr>
        <a:xfrm>
          <a:off x="2555625" y="1714413"/>
          <a:ext cx="7273703" cy="816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kern="1200" dirty="0">
              <a:solidFill>
                <a:schemeClr val="tx1">
                  <a:lumMod val="50000"/>
                  <a:lumOff val="50000"/>
                </a:schemeClr>
              </a:solidFill>
            </a:rPr>
            <a:t>Number of hours spent, Favorite social media platforms, Number of friends on most frequently used social media platform, How often people update social media</a:t>
          </a:r>
        </a:p>
      </dsp:txBody>
      <dsp:txXfrm>
        <a:off x="2555625" y="1714413"/>
        <a:ext cx="7273703" cy="816346"/>
      </dsp:txXfrm>
    </dsp:sp>
    <dsp:sp modelId="{7DC0EC68-791D-437D-9DEF-4E86CB4AA5DF}">
      <dsp:nvSpPr>
        <dsp:cNvPr id="0" name=""/>
        <dsp:cNvSpPr/>
      </dsp:nvSpPr>
      <dsp:spPr>
        <a:xfrm>
          <a:off x="0" y="1714413"/>
          <a:ext cx="2555625" cy="816346"/>
        </a:xfrm>
        <a:prstGeom prst="round2SameRect">
          <a:avLst>
            <a:gd name="adj1" fmla="val 16670"/>
            <a:gd name="adj2" fmla="val 0"/>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en-US" sz="2000" kern="1200" dirty="0"/>
            <a:t>Social Media</a:t>
          </a:r>
        </a:p>
      </dsp:txBody>
      <dsp:txXfrm>
        <a:off x="39858" y="1754271"/>
        <a:ext cx="2475909" cy="776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9F9003-A14A-4C8A-AA8D-1EE343F5679D}">
      <dsp:nvSpPr>
        <dsp:cNvPr id="0" name=""/>
        <dsp:cNvSpPr/>
      </dsp:nvSpPr>
      <dsp:spPr>
        <a:xfrm>
          <a:off x="521748" y="0"/>
          <a:ext cx="9798485" cy="471537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4AC597-34D7-46EB-8B9C-27EC0CA2D9DA}">
      <dsp:nvSpPr>
        <dsp:cNvPr id="0" name=""/>
        <dsp:cNvSpPr/>
      </dsp:nvSpPr>
      <dsp:spPr>
        <a:xfrm>
          <a:off x="4147" y="1414612"/>
          <a:ext cx="1370912" cy="188615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Correlation</a:t>
          </a:r>
          <a:endParaRPr lang="en-US" sz="1300" kern="1200" dirty="0"/>
        </a:p>
      </dsp:txBody>
      <dsp:txXfrm>
        <a:off x="71069" y="1481534"/>
        <a:ext cx="1237068" cy="1752306"/>
      </dsp:txXfrm>
    </dsp:sp>
    <dsp:sp modelId="{5AF9ED8C-BC31-41C0-859D-6528F7035853}">
      <dsp:nvSpPr>
        <dsp:cNvPr id="0" name=""/>
        <dsp:cNvSpPr/>
      </dsp:nvSpPr>
      <dsp:spPr>
        <a:xfrm>
          <a:off x="1592410" y="1451336"/>
          <a:ext cx="1370912" cy="1886150"/>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Regression</a:t>
          </a:r>
        </a:p>
      </dsp:txBody>
      <dsp:txXfrm>
        <a:off x="1659332" y="1518258"/>
        <a:ext cx="1237068" cy="1752306"/>
      </dsp:txXfrm>
    </dsp:sp>
    <dsp:sp modelId="{51FACB2E-2FE8-43D7-8528-DC0034A3806A}">
      <dsp:nvSpPr>
        <dsp:cNvPr id="0" name=""/>
        <dsp:cNvSpPr/>
      </dsp:nvSpPr>
      <dsp:spPr>
        <a:xfrm>
          <a:off x="3180674" y="1414612"/>
          <a:ext cx="1370912" cy="1886150"/>
        </a:xfrm>
        <a:prstGeom prst="round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ANOVA</a:t>
          </a:r>
        </a:p>
      </dsp:txBody>
      <dsp:txXfrm>
        <a:off x="3247596" y="1481534"/>
        <a:ext cx="1237068" cy="1752306"/>
      </dsp:txXfrm>
    </dsp:sp>
    <dsp:sp modelId="{48011C14-168E-4922-80BD-7EDC7CC920AF}">
      <dsp:nvSpPr>
        <dsp:cNvPr id="0" name=""/>
        <dsp:cNvSpPr/>
      </dsp:nvSpPr>
      <dsp:spPr>
        <a:xfrm>
          <a:off x="4768937" y="1414612"/>
          <a:ext cx="1370912" cy="1886150"/>
        </a:xfrm>
        <a:prstGeom prst="round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Cluster</a:t>
          </a:r>
        </a:p>
      </dsp:txBody>
      <dsp:txXfrm>
        <a:off x="4835859" y="1481534"/>
        <a:ext cx="1237068" cy="1752306"/>
      </dsp:txXfrm>
    </dsp:sp>
    <dsp:sp modelId="{CE16E0E4-F080-4B14-AA8F-3DB3A0CEDF9D}">
      <dsp:nvSpPr>
        <dsp:cNvPr id="0" name=""/>
        <dsp:cNvSpPr/>
      </dsp:nvSpPr>
      <dsp:spPr>
        <a:xfrm>
          <a:off x="6357201" y="1414612"/>
          <a:ext cx="1370912" cy="1886150"/>
        </a:xfrm>
        <a:prstGeom prst="round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RPM</a:t>
          </a:r>
        </a:p>
      </dsp:txBody>
      <dsp:txXfrm>
        <a:off x="6424123" y="1481534"/>
        <a:ext cx="1237068" cy="1752306"/>
      </dsp:txXfrm>
    </dsp:sp>
    <dsp:sp modelId="{4A5F08E2-68E8-4F53-B0C8-3FAE17290A45}">
      <dsp:nvSpPr>
        <dsp:cNvPr id="0" name=""/>
        <dsp:cNvSpPr/>
      </dsp:nvSpPr>
      <dsp:spPr>
        <a:xfrm>
          <a:off x="7945464" y="1414612"/>
          <a:ext cx="1304107" cy="188615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Recommendations</a:t>
          </a:r>
        </a:p>
      </dsp:txBody>
      <dsp:txXfrm>
        <a:off x="8009125" y="1478273"/>
        <a:ext cx="1176785" cy="1758828"/>
      </dsp:txXfrm>
    </dsp:sp>
    <dsp:sp modelId="{68916AB7-69A9-4DD4-A070-09A12EC587E1}">
      <dsp:nvSpPr>
        <dsp:cNvPr id="0" name=""/>
        <dsp:cNvSpPr/>
      </dsp:nvSpPr>
      <dsp:spPr>
        <a:xfrm>
          <a:off x="9466923" y="1414612"/>
          <a:ext cx="1370912" cy="1886150"/>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Website</a:t>
          </a:r>
        </a:p>
      </dsp:txBody>
      <dsp:txXfrm>
        <a:off x="9533845" y="1481534"/>
        <a:ext cx="1237068" cy="17523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D0995-1AC1-45DA-B461-529136926332}">
      <dsp:nvSpPr>
        <dsp:cNvPr id="0" name=""/>
        <dsp:cNvSpPr/>
      </dsp:nvSpPr>
      <dsp:spPr>
        <a:xfrm>
          <a:off x="3493420" y="0"/>
          <a:ext cx="1579998" cy="1580239"/>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9E634C-16B0-455A-BDD3-8087D30131DB}">
      <dsp:nvSpPr>
        <dsp:cNvPr id="0" name=""/>
        <dsp:cNvSpPr/>
      </dsp:nvSpPr>
      <dsp:spPr>
        <a:xfrm>
          <a:off x="3842651" y="570514"/>
          <a:ext cx="877974" cy="438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b="1" kern="1200" dirty="0"/>
            <a:t>Demographics</a:t>
          </a:r>
        </a:p>
      </dsp:txBody>
      <dsp:txXfrm>
        <a:off x="3842651" y="570514"/>
        <a:ext cx="877974" cy="438882"/>
      </dsp:txXfrm>
    </dsp:sp>
    <dsp:sp modelId="{17EAD8F8-90A5-4524-A0FE-F6F254F4EB1E}">
      <dsp:nvSpPr>
        <dsp:cNvPr id="0" name=""/>
        <dsp:cNvSpPr/>
      </dsp:nvSpPr>
      <dsp:spPr>
        <a:xfrm>
          <a:off x="3054581" y="907964"/>
          <a:ext cx="1579998" cy="1580239"/>
        </a:xfrm>
        <a:prstGeom prst="leftCircularArrow">
          <a:avLst>
            <a:gd name="adj1" fmla="val 10980"/>
            <a:gd name="adj2" fmla="val 1142322"/>
            <a:gd name="adj3" fmla="val 6300000"/>
            <a:gd name="adj4" fmla="val 18900000"/>
            <a:gd name="adj5" fmla="val 12500"/>
          </a:avLst>
        </a:prstGeom>
        <a:solidFill>
          <a:schemeClr val="accent2">
            <a:hueOff val="-716791"/>
            <a:satOff val="-17272"/>
            <a:lumOff val="-1039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3E9F12-FA3B-4DB7-A4CE-15F8B24EED78}">
      <dsp:nvSpPr>
        <dsp:cNvPr id="0" name=""/>
        <dsp:cNvSpPr/>
      </dsp:nvSpPr>
      <dsp:spPr>
        <a:xfrm>
          <a:off x="3405592" y="1483731"/>
          <a:ext cx="877974" cy="438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b="1" kern="1200" dirty="0"/>
            <a:t>Lifestyle </a:t>
          </a:r>
        </a:p>
      </dsp:txBody>
      <dsp:txXfrm>
        <a:off x="3405592" y="1483731"/>
        <a:ext cx="877974" cy="438882"/>
      </dsp:txXfrm>
    </dsp:sp>
    <dsp:sp modelId="{31C0EE1E-D339-4FC2-94FE-D20CD253C485}">
      <dsp:nvSpPr>
        <dsp:cNvPr id="0" name=""/>
        <dsp:cNvSpPr/>
      </dsp:nvSpPr>
      <dsp:spPr>
        <a:xfrm>
          <a:off x="3605874" y="1924583"/>
          <a:ext cx="1357463" cy="1358007"/>
        </a:xfrm>
        <a:prstGeom prst="blockArc">
          <a:avLst>
            <a:gd name="adj1" fmla="val 13500000"/>
            <a:gd name="adj2" fmla="val 10800000"/>
            <a:gd name="adj3" fmla="val 12740"/>
          </a:avLst>
        </a:prstGeom>
        <a:solidFill>
          <a:schemeClr val="accent2">
            <a:hueOff val="-1433582"/>
            <a:satOff val="-34544"/>
            <a:lumOff val="-2078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415356-FEF8-4A93-90DF-E89B29D6A698}">
      <dsp:nvSpPr>
        <dsp:cNvPr id="0" name=""/>
        <dsp:cNvSpPr/>
      </dsp:nvSpPr>
      <dsp:spPr>
        <a:xfrm>
          <a:off x="3844728" y="2398260"/>
          <a:ext cx="877974" cy="438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b="1" kern="1200" dirty="0"/>
            <a:t>Social media</a:t>
          </a:r>
        </a:p>
      </dsp:txBody>
      <dsp:txXfrm>
        <a:off x="3844728" y="2398260"/>
        <a:ext cx="877974" cy="4388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80838-4341-41C7-90C5-C8F5A227F48B}">
      <dsp:nvSpPr>
        <dsp:cNvPr id="0" name=""/>
        <dsp:cNvSpPr/>
      </dsp:nvSpPr>
      <dsp:spPr>
        <a:xfrm>
          <a:off x="0" y="2668531"/>
          <a:ext cx="10166526" cy="0"/>
        </a:xfrm>
        <a:prstGeom prst="line">
          <a:avLst/>
        </a:pr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F69C92-040C-4463-84B5-43F933F52356}">
      <dsp:nvSpPr>
        <dsp:cNvPr id="0" name=""/>
        <dsp:cNvSpPr/>
      </dsp:nvSpPr>
      <dsp:spPr>
        <a:xfrm>
          <a:off x="0" y="1764704"/>
          <a:ext cx="10166526" cy="0"/>
        </a:xfrm>
        <a:prstGeom prst="line">
          <a:avLst/>
        </a:pr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A93BA6-C372-466D-8690-97BD4FDC7D48}">
      <dsp:nvSpPr>
        <dsp:cNvPr id="0" name=""/>
        <dsp:cNvSpPr/>
      </dsp:nvSpPr>
      <dsp:spPr>
        <a:xfrm>
          <a:off x="0" y="860877"/>
          <a:ext cx="10166526" cy="0"/>
        </a:xfrm>
        <a:prstGeom prst="line">
          <a:avLst/>
        </a:pr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9FBB73-C522-4796-829F-FF61950543F3}">
      <dsp:nvSpPr>
        <dsp:cNvPr id="0" name=""/>
        <dsp:cNvSpPr/>
      </dsp:nvSpPr>
      <dsp:spPr>
        <a:xfrm>
          <a:off x="2643296" y="90"/>
          <a:ext cx="7523229" cy="86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buSzPct val="100000"/>
            <a:buAutoNum type="arabicPeriod"/>
          </a:pPr>
          <a:r>
            <a:rPr lang="en-US" sz="2000" b="0" kern="1200" dirty="0">
              <a:solidFill>
                <a:schemeClr val="tx1">
                  <a:lumMod val="50000"/>
                  <a:lumOff val="50000"/>
                </a:schemeClr>
              </a:solidFill>
            </a:rPr>
            <a:t>Country of origin, Country currently living in, Gender,  Age,  Zodiac </a:t>
          </a:r>
        </a:p>
      </dsp:txBody>
      <dsp:txXfrm>
        <a:off x="2643296" y="90"/>
        <a:ext cx="7523229" cy="860787"/>
      </dsp:txXfrm>
    </dsp:sp>
    <dsp:sp modelId="{7CF3C47E-D477-4772-87D2-CA5C47864FFC}">
      <dsp:nvSpPr>
        <dsp:cNvPr id="0" name=""/>
        <dsp:cNvSpPr/>
      </dsp:nvSpPr>
      <dsp:spPr>
        <a:xfrm>
          <a:off x="0" y="90"/>
          <a:ext cx="2643296" cy="860787"/>
        </a:xfrm>
        <a:prstGeom prst="round2SameRect">
          <a:avLst>
            <a:gd name="adj1" fmla="val 16670"/>
            <a:gd name="adj2" fmla="val 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buSzPct val="100000"/>
            <a:buAutoNum type="arabicPeriod"/>
          </a:pPr>
          <a:r>
            <a:rPr lang="en-US" sz="2000" kern="1200" dirty="0"/>
            <a:t>Demographics</a:t>
          </a:r>
        </a:p>
      </dsp:txBody>
      <dsp:txXfrm>
        <a:off x="42028" y="42118"/>
        <a:ext cx="2559240" cy="818759"/>
      </dsp:txXfrm>
    </dsp:sp>
    <dsp:sp modelId="{8A3B2C96-C81A-427A-A61B-95FF45A02701}">
      <dsp:nvSpPr>
        <dsp:cNvPr id="0" name=""/>
        <dsp:cNvSpPr/>
      </dsp:nvSpPr>
      <dsp:spPr>
        <a:xfrm>
          <a:off x="2643296" y="903917"/>
          <a:ext cx="7523229" cy="86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kern="1200" dirty="0">
              <a:solidFill>
                <a:schemeClr val="tx1">
                  <a:lumMod val="50000"/>
                  <a:lumOff val="50000"/>
                </a:schemeClr>
              </a:solidFill>
            </a:rPr>
            <a:t>Profession, Relationship status, Hours of exercise (monthly), Social life</a:t>
          </a:r>
        </a:p>
      </dsp:txBody>
      <dsp:txXfrm>
        <a:off x="2643296" y="903917"/>
        <a:ext cx="7523229" cy="860787"/>
      </dsp:txXfrm>
    </dsp:sp>
    <dsp:sp modelId="{8EDD7B11-F5AA-48A6-A043-BC433338EF56}">
      <dsp:nvSpPr>
        <dsp:cNvPr id="0" name=""/>
        <dsp:cNvSpPr/>
      </dsp:nvSpPr>
      <dsp:spPr>
        <a:xfrm>
          <a:off x="0" y="903917"/>
          <a:ext cx="2643296" cy="860787"/>
        </a:xfrm>
        <a:prstGeom prst="round2SameRect">
          <a:avLst>
            <a:gd name="adj1" fmla="val 16670"/>
            <a:gd name="adj2" fmla="val 0"/>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en-US" sz="2000" kern="1200" dirty="0"/>
            <a:t>Lifestyle</a:t>
          </a:r>
        </a:p>
      </dsp:txBody>
      <dsp:txXfrm>
        <a:off x="42028" y="945945"/>
        <a:ext cx="2559240" cy="818759"/>
      </dsp:txXfrm>
    </dsp:sp>
    <dsp:sp modelId="{047E90FD-963F-4E72-8AAA-914B73CD4BBA}">
      <dsp:nvSpPr>
        <dsp:cNvPr id="0" name=""/>
        <dsp:cNvSpPr/>
      </dsp:nvSpPr>
      <dsp:spPr>
        <a:xfrm>
          <a:off x="2643296" y="1807744"/>
          <a:ext cx="7523229" cy="86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kern="1200" dirty="0">
              <a:solidFill>
                <a:schemeClr val="tx1">
                  <a:lumMod val="50000"/>
                  <a:lumOff val="50000"/>
                </a:schemeClr>
              </a:solidFill>
            </a:rPr>
            <a:t>Number of hours spent, Favorite social media platforms, Number of friends on most frequently used social media platform, How often people update social media</a:t>
          </a:r>
        </a:p>
      </dsp:txBody>
      <dsp:txXfrm>
        <a:off x="2643296" y="1807744"/>
        <a:ext cx="7523229" cy="860787"/>
      </dsp:txXfrm>
    </dsp:sp>
    <dsp:sp modelId="{7DC0EC68-791D-437D-9DEF-4E86CB4AA5DF}">
      <dsp:nvSpPr>
        <dsp:cNvPr id="0" name=""/>
        <dsp:cNvSpPr/>
      </dsp:nvSpPr>
      <dsp:spPr>
        <a:xfrm>
          <a:off x="0" y="1807744"/>
          <a:ext cx="2643296" cy="860787"/>
        </a:xfrm>
        <a:prstGeom prst="round2SameRect">
          <a:avLst>
            <a:gd name="adj1" fmla="val 16670"/>
            <a:gd name="adj2" fmla="val 0"/>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en-US" sz="2000" kern="1200" dirty="0"/>
            <a:t>Social Media</a:t>
          </a:r>
        </a:p>
      </dsp:txBody>
      <dsp:txXfrm>
        <a:off x="42028" y="1849772"/>
        <a:ext cx="2559240" cy="8187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905C0-1594-415B-8BEE-E7C40D53CDA6}">
      <dsp:nvSpPr>
        <dsp:cNvPr id="0" name=""/>
        <dsp:cNvSpPr/>
      </dsp:nvSpPr>
      <dsp:spPr>
        <a:xfrm rot="5400000">
          <a:off x="-337365" y="340124"/>
          <a:ext cx="2249100" cy="1574370"/>
        </a:xfrm>
        <a:prstGeom prst="chevron">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buNone/>
          </a:pPr>
          <a:r>
            <a:rPr lang="en-US" sz="2400" b="1" kern="1200" dirty="0"/>
            <a:t>Data Collection</a:t>
          </a:r>
          <a:endParaRPr lang="en-US" sz="2400" kern="1200" dirty="0"/>
        </a:p>
      </dsp:txBody>
      <dsp:txXfrm rot="-5400000">
        <a:off x="0" y="789944"/>
        <a:ext cx="1574370" cy="674730"/>
      </dsp:txXfrm>
    </dsp:sp>
    <dsp:sp modelId="{610505F2-3CC1-40A3-9633-1B2D69789DEB}">
      <dsp:nvSpPr>
        <dsp:cNvPr id="0" name=""/>
        <dsp:cNvSpPr/>
      </dsp:nvSpPr>
      <dsp:spPr>
        <a:xfrm rot="5400000">
          <a:off x="2254695" y="-677565"/>
          <a:ext cx="1461915" cy="2822564"/>
        </a:xfrm>
        <a:prstGeom prst="round2SameRect">
          <a:avLst/>
        </a:prstGeom>
        <a:solidFill>
          <a:schemeClr val="dk1">
            <a:alpha val="90000"/>
            <a:tint val="40000"/>
            <a:hueOff val="0"/>
            <a:satOff val="0"/>
            <a:lumOff val="0"/>
            <a:alphaOff val="0"/>
          </a:schemeClr>
        </a:solidFill>
        <a:ln w="22225"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solidFill>
                <a:schemeClr val="accent1"/>
              </a:solidFill>
            </a:rPr>
            <a:t>Survey via </a:t>
          </a:r>
          <a:r>
            <a:rPr lang="en-US" sz="2300" kern="1200" dirty="0" err="1">
              <a:solidFill>
                <a:schemeClr val="accent1"/>
              </a:solidFill>
            </a:rPr>
            <a:t>Qualtrics</a:t>
          </a:r>
          <a:r>
            <a:rPr lang="en-US" sz="2300" b="1" kern="1200" dirty="0">
              <a:solidFill>
                <a:schemeClr val="accent1"/>
              </a:solidFill>
            </a:rPr>
            <a:t> </a:t>
          </a:r>
          <a:endParaRPr lang="en-US" sz="2300" kern="1200" dirty="0">
            <a:solidFill>
              <a:schemeClr val="accent1"/>
            </a:solidFill>
          </a:endParaRPr>
        </a:p>
        <a:p>
          <a:pPr marL="228600" lvl="1" indent="-228600" algn="l" defTabSz="1022350">
            <a:lnSpc>
              <a:spcPct val="90000"/>
            </a:lnSpc>
            <a:spcBef>
              <a:spcPct val="0"/>
            </a:spcBef>
            <a:spcAft>
              <a:spcPct val="15000"/>
            </a:spcAft>
            <a:buChar char="••"/>
          </a:pPr>
          <a:r>
            <a:rPr lang="en-US" sz="2300" kern="1200" dirty="0">
              <a:solidFill>
                <a:schemeClr val="accent1"/>
              </a:solidFill>
            </a:rPr>
            <a:t>255 responses collected</a:t>
          </a:r>
        </a:p>
      </dsp:txBody>
      <dsp:txXfrm rot="-5400000">
        <a:off x="1574371" y="74124"/>
        <a:ext cx="2751199" cy="1319185"/>
      </dsp:txXfrm>
    </dsp:sp>
    <dsp:sp modelId="{F2C3C63E-8505-451A-A47F-266E0FEC4E44}">
      <dsp:nvSpPr>
        <dsp:cNvPr id="0" name=""/>
        <dsp:cNvSpPr/>
      </dsp:nvSpPr>
      <dsp:spPr>
        <a:xfrm rot="5400000">
          <a:off x="-337365" y="2303599"/>
          <a:ext cx="2249100" cy="1574370"/>
        </a:xfrm>
        <a:prstGeom prst="chevron">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Data Processing</a:t>
          </a:r>
        </a:p>
      </dsp:txBody>
      <dsp:txXfrm rot="-5400000">
        <a:off x="0" y="2753419"/>
        <a:ext cx="1574370" cy="674730"/>
      </dsp:txXfrm>
    </dsp:sp>
    <dsp:sp modelId="{930AEDAE-12C6-4ECB-993F-EE9AE729C928}">
      <dsp:nvSpPr>
        <dsp:cNvPr id="0" name=""/>
        <dsp:cNvSpPr/>
      </dsp:nvSpPr>
      <dsp:spPr>
        <a:xfrm rot="5400000">
          <a:off x="2254695" y="1285909"/>
          <a:ext cx="1461915" cy="2822564"/>
        </a:xfrm>
        <a:prstGeom prst="round2SameRect">
          <a:avLst/>
        </a:prstGeom>
        <a:solidFill>
          <a:schemeClr val="dk1">
            <a:alpha val="90000"/>
            <a:tint val="40000"/>
            <a:hueOff val="0"/>
            <a:satOff val="0"/>
            <a:lumOff val="0"/>
            <a:alphaOff val="0"/>
          </a:schemeClr>
        </a:solidFill>
        <a:ln w="22225"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dirty="0"/>
        </a:p>
      </dsp:txBody>
      <dsp:txXfrm rot="-5400000">
        <a:off x="1574371" y="2037599"/>
        <a:ext cx="2751199" cy="13191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905C0-1594-415B-8BEE-E7C40D53CDA6}">
      <dsp:nvSpPr>
        <dsp:cNvPr id="0" name=""/>
        <dsp:cNvSpPr/>
      </dsp:nvSpPr>
      <dsp:spPr>
        <a:xfrm rot="5400000">
          <a:off x="-337035" y="341851"/>
          <a:ext cx="2246904" cy="1572833"/>
        </a:xfrm>
        <a:prstGeom prst="chevron">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buNone/>
          </a:pPr>
          <a:r>
            <a:rPr lang="en-US" sz="2400" b="0" kern="1200" dirty="0"/>
            <a:t>Data Collection</a:t>
          </a:r>
        </a:p>
      </dsp:txBody>
      <dsp:txXfrm rot="-5400000">
        <a:off x="1" y="791233"/>
        <a:ext cx="1572833" cy="674071"/>
      </dsp:txXfrm>
    </dsp:sp>
    <dsp:sp modelId="{610505F2-3CC1-40A3-9633-1B2D69789DEB}">
      <dsp:nvSpPr>
        <dsp:cNvPr id="0" name=""/>
        <dsp:cNvSpPr/>
      </dsp:nvSpPr>
      <dsp:spPr>
        <a:xfrm rot="5400000">
          <a:off x="2254640" y="-676990"/>
          <a:ext cx="1460487" cy="2824101"/>
        </a:xfrm>
        <a:prstGeom prst="round2SameRect">
          <a:avLst/>
        </a:prstGeom>
        <a:solidFill>
          <a:schemeClr val="dk1">
            <a:alpha val="90000"/>
            <a:tint val="40000"/>
            <a:hueOff val="0"/>
            <a:satOff val="0"/>
            <a:lumOff val="0"/>
            <a:alphaOff val="0"/>
          </a:schemeClr>
        </a:solidFill>
        <a:ln w="22225"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solidFill>
                <a:schemeClr val="tx1"/>
              </a:solidFill>
            </a:rPr>
            <a:t>Survey via </a:t>
          </a:r>
          <a:r>
            <a:rPr lang="en-US" sz="2300" kern="1200" dirty="0" err="1">
              <a:solidFill>
                <a:schemeClr val="tx1"/>
              </a:solidFill>
            </a:rPr>
            <a:t>Qualtrics</a:t>
          </a:r>
          <a:r>
            <a:rPr lang="en-US" sz="2300" b="1" kern="1200" dirty="0">
              <a:solidFill>
                <a:schemeClr val="tx1"/>
              </a:solidFill>
            </a:rPr>
            <a:t> </a:t>
          </a:r>
          <a:endParaRPr lang="en-US" sz="2300" kern="1200" dirty="0">
            <a:solidFill>
              <a:schemeClr val="tx1"/>
            </a:solidFill>
          </a:endParaRPr>
        </a:p>
        <a:p>
          <a:pPr marL="228600" lvl="1" indent="-228600" algn="l" defTabSz="1022350">
            <a:lnSpc>
              <a:spcPct val="90000"/>
            </a:lnSpc>
            <a:spcBef>
              <a:spcPct val="0"/>
            </a:spcBef>
            <a:spcAft>
              <a:spcPct val="15000"/>
            </a:spcAft>
            <a:buChar char="••"/>
          </a:pPr>
          <a:r>
            <a:rPr lang="en-US" sz="2300" kern="1200" dirty="0">
              <a:solidFill>
                <a:schemeClr val="tx1"/>
              </a:solidFill>
            </a:rPr>
            <a:t>255 responses collected</a:t>
          </a:r>
        </a:p>
      </dsp:txBody>
      <dsp:txXfrm rot="-5400000">
        <a:off x="1572834" y="76111"/>
        <a:ext cx="2752806" cy="1317897"/>
      </dsp:txXfrm>
    </dsp:sp>
    <dsp:sp modelId="{F2C3C63E-8505-451A-A47F-266E0FEC4E44}">
      <dsp:nvSpPr>
        <dsp:cNvPr id="0" name=""/>
        <dsp:cNvSpPr/>
      </dsp:nvSpPr>
      <dsp:spPr>
        <a:xfrm rot="5400000">
          <a:off x="-337035" y="2303409"/>
          <a:ext cx="2246904" cy="1572833"/>
        </a:xfrm>
        <a:prstGeom prst="chevron">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a:t>Data Processing</a:t>
          </a:r>
        </a:p>
      </dsp:txBody>
      <dsp:txXfrm rot="-5400000">
        <a:off x="1" y="2752791"/>
        <a:ext cx="1572833" cy="674071"/>
      </dsp:txXfrm>
    </dsp:sp>
    <dsp:sp modelId="{930AEDAE-12C6-4ECB-993F-EE9AE729C928}">
      <dsp:nvSpPr>
        <dsp:cNvPr id="0" name=""/>
        <dsp:cNvSpPr/>
      </dsp:nvSpPr>
      <dsp:spPr>
        <a:xfrm rot="5400000">
          <a:off x="2254640" y="1284566"/>
          <a:ext cx="1460487" cy="2824101"/>
        </a:xfrm>
        <a:prstGeom prst="round2SameRect">
          <a:avLst/>
        </a:prstGeom>
        <a:solidFill>
          <a:schemeClr val="dk1">
            <a:alpha val="90000"/>
            <a:tint val="40000"/>
            <a:hueOff val="0"/>
            <a:satOff val="0"/>
            <a:lumOff val="0"/>
            <a:alphaOff val="0"/>
          </a:schemeClr>
        </a:solidFill>
        <a:ln w="22225"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solidFill>
                <a:srgbClr val="E84C22"/>
              </a:solidFill>
              <a:latin typeface="Gill Sans MT" panose="020B0502020104020203"/>
              <a:ea typeface="+mn-ea"/>
              <a:cs typeface="+mn-cs"/>
            </a:rPr>
            <a:t>Via Excel</a:t>
          </a:r>
        </a:p>
        <a:p>
          <a:pPr marL="228600" lvl="1" indent="-228600" algn="l" defTabSz="1066800">
            <a:lnSpc>
              <a:spcPct val="90000"/>
            </a:lnSpc>
            <a:spcBef>
              <a:spcPct val="0"/>
            </a:spcBef>
            <a:spcAft>
              <a:spcPct val="15000"/>
            </a:spcAft>
            <a:buChar char="••"/>
          </a:pPr>
          <a:r>
            <a:rPr lang="en-US" sz="2400" kern="1200" dirty="0">
              <a:solidFill>
                <a:srgbClr val="E84C22"/>
              </a:solidFill>
              <a:latin typeface="Gill Sans MT" panose="020B0502020104020203"/>
              <a:ea typeface="+mn-ea"/>
              <a:cs typeface="+mn-cs"/>
            </a:rPr>
            <a:t>254 observations after cleaning</a:t>
          </a:r>
        </a:p>
        <a:p>
          <a:pPr marL="228600" lvl="1" indent="-228600" algn="l" defTabSz="1066800">
            <a:lnSpc>
              <a:spcPct val="90000"/>
            </a:lnSpc>
            <a:spcBef>
              <a:spcPct val="0"/>
            </a:spcBef>
            <a:spcAft>
              <a:spcPct val="15000"/>
            </a:spcAft>
            <a:buChar char="••"/>
          </a:pPr>
          <a:r>
            <a:rPr lang="en-US" sz="2400" kern="1200" dirty="0">
              <a:solidFill>
                <a:srgbClr val="E84C22"/>
              </a:solidFill>
              <a:latin typeface="Gill Sans MT" panose="020B0502020104020203"/>
              <a:ea typeface="+mn-ea"/>
              <a:cs typeface="+mn-cs"/>
            </a:rPr>
            <a:t>34 variables</a:t>
          </a:r>
        </a:p>
      </dsp:txBody>
      <dsp:txXfrm rot="-5400000">
        <a:off x="1572834" y="2037668"/>
        <a:ext cx="2752806" cy="13178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9F9003-A14A-4C8A-AA8D-1EE343F5679D}">
      <dsp:nvSpPr>
        <dsp:cNvPr id="0" name=""/>
        <dsp:cNvSpPr/>
      </dsp:nvSpPr>
      <dsp:spPr>
        <a:xfrm>
          <a:off x="609599" y="0"/>
          <a:ext cx="6908800" cy="5418667"/>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5F1E8A-BB53-4538-84FC-246A747FD590}">
      <dsp:nvSpPr>
        <dsp:cNvPr id="0" name=""/>
        <dsp:cNvSpPr/>
      </dsp:nvSpPr>
      <dsp:spPr>
        <a:xfrm>
          <a:off x="3571" y="1625600"/>
          <a:ext cx="1561703" cy="2167466"/>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Visualization on combined variables</a:t>
          </a:r>
        </a:p>
      </dsp:txBody>
      <dsp:txXfrm>
        <a:off x="79807" y="1701836"/>
        <a:ext cx="1409231" cy="2014994"/>
      </dsp:txXfrm>
    </dsp:sp>
    <dsp:sp modelId="{014AC597-34D7-46EB-8B9C-27EC0CA2D9DA}">
      <dsp:nvSpPr>
        <dsp:cNvPr id="0" name=""/>
        <dsp:cNvSpPr/>
      </dsp:nvSpPr>
      <dsp:spPr>
        <a:xfrm>
          <a:off x="1643360" y="1625600"/>
          <a:ext cx="1561703" cy="2167466"/>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a:t>Correlations </a:t>
          </a:r>
          <a:endParaRPr lang="en-US" sz="1300" kern="1200" dirty="0"/>
        </a:p>
      </dsp:txBody>
      <dsp:txXfrm>
        <a:off x="1719596" y="1701836"/>
        <a:ext cx="1409231" cy="2014994"/>
      </dsp:txXfrm>
    </dsp:sp>
    <dsp:sp modelId="{5AF9ED8C-BC31-41C0-859D-6528F7035853}">
      <dsp:nvSpPr>
        <dsp:cNvPr id="0" name=""/>
        <dsp:cNvSpPr/>
      </dsp:nvSpPr>
      <dsp:spPr>
        <a:xfrm>
          <a:off x="3283148" y="1667800"/>
          <a:ext cx="1561703" cy="2167466"/>
        </a:xfrm>
        <a:prstGeom prst="round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Regressions</a:t>
          </a:r>
        </a:p>
      </dsp:txBody>
      <dsp:txXfrm>
        <a:off x="3359384" y="1744036"/>
        <a:ext cx="1409231" cy="2014994"/>
      </dsp:txXfrm>
    </dsp:sp>
    <dsp:sp modelId="{51FACB2E-2FE8-43D7-8528-DC0034A3806A}">
      <dsp:nvSpPr>
        <dsp:cNvPr id="0" name=""/>
        <dsp:cNvSpPr/>
      </dsp:nvSpPr>
      <dsp:spPr>
        <a:xfrm>
          <a:off x="4922936" y="1625600"/>
          <a:ext cx="1561703" cy="2167466"/>
        </a:xfrm>
        <a:prstGeom prst="round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ANOVA</a:t>
          </a:r>
        </a:p>
      </dsp:txBody>
      <dsp:txXfrm>
        <a:off x="4999172" y="1701836"/>
        <a:ext cx="1409231" cy="2014994"/>
      </dsp:txXfrm>
    </dsp:sp>
    <dsp:sp modelId="{4A5F08E2-68E8-4F53-B0C8-3FAE17290A45}">
      <dsp:nvSpPr>
        <dsp:cNvPr id="0" name=""/>
        <dsp:cNvSpPr/>
      </dsp:nvSpPr>
      <dsp:spPr>
        <a:xfrm>
          <a:off x="6562724" y="1625600"/>
          <a:ext cx="1561703" cy="2167466"/>
        </a:xfrm>
        <a:prstGeom prst="round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Recommendations</a:t>
          </a:r>
        </a:p>
      </dsp:txBody>
      <dsp:txXfrm>
        <a:off x="6638960" y="1701836"/>
        <a:ext cx="1409231" cy="2014994"/>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CCF58-7F5A-7841-8F3E-8C11B52F0709}" type="datetimeFigureOut">
              <a:rPr lang="en-US" smtClean="0"/>
              <a:t>12/1/16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82193D-CB2D-1840-8F6E-40CEE1F4A18C}" type="slidenum">
              <a:rPr lang="en-US" smtClean="0"/>
              <a:t>‹#›</a:t>
            </a:fld>
            <a:endParaRPr lang="en-US"/>
          </a:p>
        </p:txBody>
      </p:sp>
    </p:spTree>
    <p:extLst>
      <p:ext uri="{BB962C8B-B14F-4D97-AF65-F5344CB8AC3E}">
        <p14:creationId xmlns:p14="http://schemas.microsoft.com/office/powerpoint/2010/main" val="6740306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5E909C-8F17-42A1-9314-4B8EF2BBA668}" type="datetimeFigureOut">
              <a:rPr lang="en-US" smtClean="0"/>
              <a:t>12/1/16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DFB4BD-9010-4A64-A0DF-6D0A41D55CFF}" type="slidenum">
              <a:rPr lang="en-US" smtClean="0"/>
              <a:t>‹#›</a:t>
            </a:fld>
            <a:endParaRPr lang="en-US"/>
          </a:p>
        </p:txBody>
      </p:sp>
    </p:spTree>
    <p:extLst>
      <p:ext uri="{BB962C8B-B14F-4D97-AF65-F5344CB8AC3E}">
        <p14:creationId xmlns:p14="http://schemas.microsoft.com/office/powerpoint/2010/main" val="4273344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049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KS value in the</a:t>
            </a:r>
            <a:r>
              <a:rPr lang="en-US" altLang="zh-CN" baseline="0" dirty="0" smtClean="0"/>
              <a:t> ROC is high so we can conclude that the model is powerful to predict data. </a:t>
            </a:r>
          </a:p>
          <a:p>
            <a:r>
              <a:rPr lang="en-US" baseline="0" dirty="0" smtClean="0"/>
              <a:t>ROC index are 0.83 and 0.84 for train and validation respectively. This indicates that the RPM models very well. </a:t>
            </a:r>
            <a:endParaRPr lang="en-US" dirty="0"/>
          </a:p>
        </p:txBody>
      </p:sp>
      <p:sp>
        <p:nvSpPr>
          <p:cNvPr id="4" name="Slide Number Placeholder 3"/>
          <p:cNvSpPr>
            <a:spLocks noGrp="1"/>
          </p:cNvSpPr>
          <p:nvPr>
            <p:ph type="sldNum" sz="quarter" idx="10"/>
          </p:nvPr>
        </p:nvSpPr>
        <p:spPr/>
        <p:txBody>
          <a:bodyPr/>
          <a:lstStyle/>
          <a:p>
            <a:fld id="{CFDFB4BD-9010-4A64-A0DF-6D0A41D55CFF}" type="slidenum">
              <a:rPr lang="en-US" smtClean="0"/>
              <a:t>11</a:t>
            </a:fld>
            <a:endParaRPr lang="en-US"/>
          </a:p>
        </p:txBody>
      </p:sp>
    </p:spTree>
    <p:extLst>
      <p:ext uri="{BB962C8B-B14F-4D97-AF65-F5344CB8AC3E}">
        <p14:creationId xmlns:p14="http://schemas.microsoft.com/office/powerpoint/2010/main" val="321498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Quora</a:t>
            </a:r>
            <a:r>
              <a:rPr lang="en-US" dirty="0"/>
              <a:t> negative.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Males who </a:t>
            </a:r>
            <a:r>
              <a:rPr lang="en-US" dirty="0" smtClean="0"/>
              <a:t>believe </a:t>
            </a:r>
            <a:r>
              <a:rPr lang="en-US" dirty="0" err="1"/>
              <a:t>Linkedin</a:t>
            </a:r>
            <a:r>
              <a:rPr lang="en-US" dirty="0"/>
              <a:t> as their top 1 social media.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Negative correlation in time spent, friends amount and posts on social media. More attention on social media, less likely to be happy in reality.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CFDFB4BD-9010-4A64-A0DF-6D0A41D55CFF}" type="slidenum">
              <a:rPr lang="en-US" smtClean="0"/>
              <a:t>13</a:t>
            </a:fld>
            <a:endParaRPr lang="en-US"/>
          </a:p>
        </p:txBody>
      </p:sp>
    </p:spTree>
    <p:extLst>
      <p:ext uri="{BB962C8B-B14F-4D97-AF65-F5344CB8AC3E}">
        <p14:creationId xmlns:p14="http://schemas.microsoft.com/office/powerpoint/2010/main" val="1942493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DFB4BD-9010-4A64-A0DF-6D0A41D55CFF}" type="slidenum">
              <a:rPr lang="en-US" smtClean="0"/>
              <a:t>14</a:t>
            </a:fld>
            <a:endParaRPr lang="en-US"/>
          </a:p>
        </p:txBody>
      </p:sp>
    </p:spTree>
    <p:extLst>
      <p:ext uri="{BB962C8B-B14F-4D97-AF65-F5344CB8AC3E}">
        <p14:creationId xmlns:p14="http://schemas.microsoft.com/office/powerpoint/2010/main" val="1892292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says that it</a:t>
            </a:r>
            <a:r>
              <a:rPr lang="en-US" baseline="0" dirty="0" smtClean="0"/>
              <a:t> takes 10,000 hours to become an expert in something. As such, I should have earned beyond a doctorate degree in the art of being single. Now, while I am far from an expert in anything, there are few things I have earned while being single that it seems majority of people overlook.</a:t>
            </a:r>
          </a:p>
          <a:p>
            <a:endParaRPr lang="en-US" baseline="0" dirty="0" smtClean="0"/>
          </a:p>
          <a:p>
            <a:pPr marL="228600" indent="-228600">
              <a:buAutoNum type="arabicPeriod"/>
            </a:pPr>
            <a:r>
              <a:rPr lang="en-US" baseline="0" dirty="0" smtClean="0"/>
              <a:t>where are your dreams, goals, desires, setbacks?</a:t>
            </a:r>
          </a:p>
          <a:p>
            <a:pPr marL="228600" indent="-228600">
              <a:buAutoNum type="arabicPeriod"/>
            </a:pPr>
            <a:r>
              <a:rPr lang="en-US" baseline="0" dirty="0" smtClean="0"/>
              <a:t>Devoted your undivided attention to your friends and family.</a:t>
            </a:r>
          </a:p>
          <a:p>
            <a:pPr marL="228600" indent="-228600">
              <a:buAutoNum type="arabicPeriod"/>
            </a:pPr>
            <a:r>
              <a:rPr lang="en-US" baseline="0" dirty="0" smtClean="0"/>
              <a:t>Admit your feelings even when it is sad. Christmas is around the corner.. Is it a hopelessly single night? Do you want to get drunk and cry about it? Do it. </a:t>
            </a:r>
          </a:p>
          <a:p>
            <a:pPr marL="228600" indent="-228600">
              <a:buAutoNum type="arabicPeriod"/>
            </a:pPr>
            <a:r>
              <a:rPr lang="en-US" baseline="0" dirty="0" smtClean="0"/>
              <a:t>Do something you wouldn’t normally do. Like skydiving, B</a:t>
            </a:r>
            <a:r>
              <a:rPr lang="en-US" altLang="zh-CN" baseline="0" dirty="0" smtClean="0"/>
              <a:t>ungee jumping</a:t>
            </a:r>
            <a:r>
              <a:rPr lang="mr-IN" altLang="zh-CN" baseline="0" dirty="0" smtClean="0"/>
              <a:t>…</a:t>
            </a:r>
            <a:r>
              <a:rPr lang="en-US" altLang="zh-CN" baseline="0" dirty="0" smtClean="0"/>
              <a:t>what can be worse? You are already single.</a:t>
            </a:r>
          </a:p>
          <a:p>
            <a:pPr marL="228600" indent="-228600">
              <a:buAutoNum type="arabicPeriod"/>
            </a:pPr>
            <a:r>
              <a:rPr lang="en-US" altLang="zh-CN" baseline="0" dirty="0" smtClean="0"/>
              <a:t>Use the time to develop yourself into the type of person you want to be. While you have no attachment, moving to the new city you want to live, get a new job, start a new degree, pick up a language</a:t>
            </a:r>
            <a:r>
              <a:rPr lang="mr-IN" altLang="zh-CN" baseline="0" dirty="0" smtClean="0"/>
              <a:t>…</a:t>
            </a:r>
            <a:r>
              <a:rPr lang="en-US" altLang="zh-CN" baseline="0" dirty="0" smtClean="0"/>
              <a:t>Love yourself. Because at the end of the day, no one should be responsible for your life, let alone your </a:t>
            </a:r>
            <a:r>
              <a:rPr lang="en-US" altLang="zh-CN" baseline="0" dirty="0" err="1" smtClean="0"/>
              <a:t>hapiness</a:t>
            </a:r>
            <a:r>
              <a:rPr lang="en-US" altLang="zh-CN" baseline="0" dirty="0" smtClean="0"/>
              <a:t>. </a:t>
            </a:r>
            <a:endParaRPr lang="en-US" baseline="0"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CFDFB4BD-9010-4A64-A0DF-6D0A41D55CFF}" type="slidenum">
              <a:rPr lang="en-US" smtClean="0"/>
              <a:t>16</a:t>
            </a:fld>
            <a:endParaRPr lang="en-US"/>
          </a:p>
        </p:txBody>
      </p:sp>
    </p:spTree>
    <p:extLst>
      <p:ext uri="{BB962C8B-B14F-4D97-AF65-F5344CB8AC3E}">
        <p14:creationId xmlns:p14="http://schemas.microsoft.com/office/powerpoint/2010/main" val="167508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 a little research about where you're living and find a few places you absolutely have to explore -- the ten best coffee shops in the city, the favorite locations for local street artists or all the different places you can go kayaking. </a:t>
            </a:r>
            <a:r>
              <a:rPr lang="en-US" sz="1200" b="0" i="1" kern="1200" dirty="0" smtClean="0">
                <a:solidFill>
                  <a:schemeClr val="tx1"/>
                </a:solidFill>
                <a:effectLst/>
                <a:latin typeface="+mn-lt"/>
                <a:ea typeface="+mn-ea"/>
                <a:cs typeface="+mn-cs"/>
              </a:rPr>
              <a:t>Make a list of these places or activities and challenge yourself to do/see all of them before you leave.</a:t>
            </a:r>
          </a:p>
          <a:p>
            <a:endParaRPr lang="en-US" sz="1200" b="0" i="1"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Lots of things change when you move abroad, but everything doesn't have to change. If you were part of an activity, group or team at home, it's understandable that you'll miss that part of your social life - so why not try to find a version of it in your new location?</a:t>
            </a:r>
          </a:p>
          <a:p>
            <a:r>
              <a:rPr lang="en-US" sz="1200" b="0" i="0" kern="1200" dirty="0" smtClean="0">
                <a:solidFill>
                  <a:schemeClr val="tx1"/>
                </a:solidFill>
                <a:effectLst/>
                <a:latin typeface="+mn-lt"/>
                <a:ea typeface="+mn-ea"/>
                <a:cs typeface="+mn-cs"/>
              </a:rPr>
              <a:t>Maintaining a favorite sport or activity helps bring balance and routine back to your daily life and can make new spaces feel a little more familiar and welcoming. Keeping up with a book club, going rock climbing, attending yoga classes, practicing with a band - if activities like these are an important part of your normal life, don't feel like you have to give them up. There are probably people doing the same activities in your new location - do a little research to find them, and you might even end up making some new friends.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CFDFB4BD-9010-4A64-A0DF-6D0A41D55CFF}" type="slidenum">
              <a:rPr lang="en-US" smtClean="0"/>
              <a:t>17</a:t>
            </a:fld>
            <a:endParaRPr lang="en-US"/>
          </a:p>
        </p:txBody>
      </p:sp>
    </p:spTree>
    <p:extLst>
      <p:ext uri="{BB962C8B-B14F-4D97-AF65-F5344CB8AC3E}">
        <p14:creationId xmlns:p14="http://schemas.microsoft.com/office/powerpoint/2010/main" val="1637088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326792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34338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1296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9744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t>add sas studio stuff</a:t>
            </a:r>
          </a:p>
        </p:txBody>
      </p:sp>
    </p:spTree>
    <p:extLst>
      <p:ext uri="{BB962C8B-B14F-4D97-AF65-F5344CB8AC3E}">
        <p14:creationId xmlns:p14="http://schemas.microsoft.com/office/powerpoint/2010/main" val="3799856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55753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t>Add Zodiac, age</a:t>
            </a:r>
          </a:p>
        </p:txBody>
      </p:sp>
    </p:spTree>
    <p:extLst>
      <p:ext uri="{BB962C8B-B14F-4D97-AF65-F5344CB8AC3E}">
        <p14:creationId xmlns:p14="http://schemas.microsoft.com/office/powerpoint/2010/main" val="2351356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722332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fav social media platforms</a:t>
            </a:r>
          </a:p>
        </p:txBody>
      </p:sp>
    </p:spTree>
    <p:extLst>
      <p:ext uri="{BB962C8B-B14F-4D97-AF65-F5344CB8AC3E}">
        <p14:creationId xmlns:p14="http://schemas.microsoft.com/office/powerpoint/2010/main" val="631559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79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75249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945535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287098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816042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753388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sz="1200" b="1" dirty="0">
              <a:solidFill>
                <a:srgbClr val="FFC000"/>
              </a:solidFill>
            </a:endParaRPr>
          </a:p>
        </p:txBody>
      </p:sp>
      <p:sp>
        <p:nvSpPr>
          <p:cNvPr id="4" name="Slide Number Placeholder 3"/>
          <p:cNvSpPr>
            <a:spLocks noGrp="1"/>
          </p:cNvSpPr>
          <p:nvPr>
            <p:ph type="sldNum" sz="quarter" idx="10"/>
          </p:nvPr>
        </p:nvSpPr>
        <p:spPr/>
        <p:txBody>
          <a:bodyPr/>
          <a:lstStyle/>
          <a:p>
            <a:fld id="{CFDFB4BD-9010-4A64-A0DF-6D0A41D55CFF}" type="slidenum">
              <a:rPr lang="en-US" smtClean="0"/>
              <a:t>8</a:t>
            </a:fld>
            <a:endParaRPr lang="en-US"/>
          </a:p>
        </p:txBody>
      </p:sp>
    </p:spTree>
    <p:extLst>
      <p:ext uri="{BB962C8B-B14F-4D97-AF65-F5344CB8AC3E}">
        <p14:creationId xmlns:p14="http://schemas.microsoft.com/office/powerpoint/2010/main" val="1466083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DFB4BD-9010-4A64-A0DF-6D0A41D55CFF}" type="slidenum">
              <a:rPr lang="en-US" smtClean="0"/>
              <a:t>9</a:t>
            </a:fld>
            <a:endParaRPr lang="en-US"/>
          </a:p>
        </p:txBody>
      </p:sp>
    </p:spTree>
    <p:extLst>
      <p:ext uri="{BB962C8B-B14F-4D97-AF65-F5344CB8AC3E}">
        <p14:creationId xmlns:p14="http://schemas.microsoft.com/office/powerpoint/2010/main" val="4250872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Index with 5 or greater than 5, it’s considered it as 1 and 0 otherwise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Value 1 is average</a:t>
            </a:r>
            <a:r>
              <a:rPr lang="en-US" sz="1200" b="0" i="0" kern="1200" baseline="0" dirty="0" smtClean="0">
                <a:solidFill>
                  <a:schemeClr val="tx1"/>
                </a:solidFill>
                <a:effectLst/>
                <a:latin typeface="+mn-lt"/>
                <a:ea typeface="+mn-ea"/>
                <a:cs typeface="+mn-cs"/>
              </a:rPr>
              <a:t> and above average. It is of 89%. So most of people consider themselves happy.</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Life balance and number of friends on social media are the most important, which consistent to phase 3’ results. </a:t>
            </a:r>
            <a:endParaRPr lang="en-US" dirty="0"/>
          </a:p>
        </p:txBody>
      </p:sp>
      <p:sp>
        <p:nvSpPr>
          <p:cNvPr id="4" name="Slide Number Placeholder 3"/>
          <p:cNvSpPr>
            <a:spLocks noGrp="1"/>
          </p:cNvSpPr>
          <p:nvPr>
            <p:ph type="sldNum" sz="quarter" idx="10"/>
          </p:nvPr>
        </p:nvSpPr>
        <p:spPr/>
        <p:txBody>
          <a:bodyPr/>
          <a:lstStyle/>
          <a:p>
            <a:fld id="{CFDFB4BD-9010-4A64-A0DF-6D0A41D55CFF}" type="slidenum">
              <a:rPr lang="en-US" smtClean="0"/>
              <a:t>10</a:t>
            </a:fld>
            <a:endParaRPr lang="en-US"/>
          </a:p>
        </p:txBody>
      </p:sp>
    </p:spTree>
    <p:extLst>
      <p:ext uri="{BB962C8B-B14F-4D97-AF65-F5344CB8AC3E}">
        <p14:creationId xmlns:p14="http://schemas.microsoft.com/office/powerpoint/2010/main" val="1674178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937E502-DD74-42C0-B179-38BD5E18D915}" type="datetimeFigureOut">
              <a:rPr lang="en-US" smtClean="0"/>
              <a:t>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5EE339-CA4E-43A6-B724-D07F8CB7F80C}" type="slidenum">
              <a:rPr lang="en-US" smtClean="0"/>
              <a:t>‹#›</a:t>
            </a:fld>
            <a:endParaRPr lang="en-US"/>
          </a:p>
        </p:txBody>
      </p:sp>
    </p:spTree>
    <p:extLst>
      <p:ext uri="{BB962C8B-B14F-4D97-AF65-F5344CB8AC3E}">
        <p14:creationId xmlns:p14="http://schemas.microsoft.com/office/powerpoint/2010/main" val="742578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37E502-DD74-42C0-B179-38BD5E18D915}" type="datetimeFigureOut">
              <a:rPr lang="en-US" smtClean="0"/>
              <a:t>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5EE339-CA4E-43A6-B724-D07F8CB7F80C}" type="slidenum">
              <a:rPr lang="en-US" smtClean="0"/>
              <a:t>‹#›</a:t>
            </a:fld>
            <a:endParaRPr lang="en-US"/>
          </a:p>
        </p:txBody>
      </p:sp>
    </p:spTree>
    <p:extLst>
      <p:ext uri="{BB962C8B-B14F-4D97-AF65-F5344CB8AC3E}">
        <p14:creationId xmlns:p14="http://schemas.microsoft.com/office/powerpoint/2010/main" val="3744945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37E502-DD74-42C0-B179-38BD5E18D915}" type="datetimeFigureOut">
              <a:rPr lang="en-US" smtClean="0"/>
              <a:t>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5EE339-CA4E-43A6-B724-D07F8CB7F80C}" type="slidenum">
              <a:rPr lang="en-US" smtClean="0"/>
              <a:t>‹#›</a:t>
            </a:fld>
            <a:endParaRPr lang="en-US"/>
          </a:p>
        </p:txBody>
      </p:sp>
    </p:spTree>
    <p:extLst>
      <p:ext uri="{BB962C8B-B14F-4D97-AF65-F5344CB8AC3E}">
        <p14:creationId xmlns:p14="http://schemas.microsoft.com/office/powerpoint/2010/main" val="4249472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40453440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7006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928549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235584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227081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822385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36798064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77056629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37E502-DD74-42C0-B179-38BD5E18D915}" type="datetimeFigureOut">
              <a:rPr lang="en-US" smtClean="0"/>
              <a:t>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5EE339-CA4E-43A6-B724-D07F8CB7F80C}" type="slidenum">
              <a:rPr lang="en-US" smtClean="0"/>
              <a:t>‹#›</a:t>
            </a:fld>
            <a:endParaRPr lang="en-US"/>
          </a:p>
        </p:txBody>
      </p:sp>
    </p:spTree>
    <p:extLst>
      <p:ext uri="{BB962C8B-B14F-4D97-AF65-F5344CB8AC3E}">
        <p14:creationId xmlns:p14="http://schemas.microsoft.com/office/powerpoint/2010/main" val="2885069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895255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4181564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560283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937E502-DD74-42C0-B179-38BD5E18D915}" type="datetimeFigureOut">
              <a:rPr lang="en-US" smtClean="0"/>
              <a:t>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5EE339-CA4E-43A6-B724-D07F8CB7F80C}" type="slidenum">
              <a:rPr lang="en-US" smtClean="0"/>
              <a:t>‹#›</a:t>
            </a:fld>
            <a:endParaRPr lang="en-US"/>
          </a:p>
        </p:txBody>
      </p:sp>
    </p:spTree>
    <p:extLst>
      <p:ext uri="{BB962C8B-B14F-4D97-AF65-F5344CB8AC3E}">
        <p14:creationId xmlns:p14="http://schemas.microsoft.com/office/powerpoint/2010/main" val="13525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937E502-DD74-42C0-B179-38BD5E18D915}" type="datetimeFigureOut">
              <a:rPr lang="en-US" smtClean="0"/>
              <a:t>12/1/16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5EE339-CA4E-43A6-B724-D07F8CB7F80C}" type="slidenum">
              <a:rPr lang="en-US" smtClean="0"/>
              <a:t>‹#›</a:t>
            </a:fld>
            <a:endParaRPr lang="en-US"/>
          </a:p>
        </p:txBody>
      </p:sp>
    </p:spTree>
    <p:extLst>
      <p:ext uri="{BB962C8B-B14F-4D97-AF65-F5344CB8AC3E}">
        <p14:creationId xmlns:p14="http://schemas.microsoft.com/office/powerpoint/2010/main" val="4127843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937E502-DD74-42C0-B179-38BD5E18D915}" type="datetimeFigureOut">
              <a:rPr lang="en-US" smtClean="0"/>
              <a:t>12/1/16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5EE339-CA4E-43A6-B724-D07F8CB7F80C}" type="slidenum">
              <a:rPr lang="en-US" smtClean="0"/>
              <a:t>‹#›</a:t>
            </a:fld>
            <a:endParaRPr lang="en-US"/>
          </a:p>
        </p:txBody>
      </p:sp>
    </p:spTree>
    <p:extLst>
      <p:ext uri="{BB962C8B-B14F-4D97-AF65-F5344CB8AC3E}">
        <p14:creationId xmlns:p14="http://schemas.microsoft.com/office/powerpoint/2010/main" val="2462035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937E502-DD74-42C0-B179-38BD5E18D915}" type="datetimeFigureOut">
              <a:rPr lang="en-US" smtClean="0"/>
              <a:t>12/1/16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5EE339-CA4E-43A6-B724-D07F8CB7F80C}" type="slidenum">
              <a:rPr lang="en-US" smtClean="0"/>
              <a:t>‹#›</a:t>
            </a:fld>
            <a:endParaRPr lang="en-US"/>
          </a:p>
        </p:txBody>
      </p:sp>
    </p:spTree>
    <p:extLst>
      <p:ext uri="{BB962C8B-B14F-4D97-AF65-F5344CB8AC3E}">
        <p14:creationId xmlns:p14="http://schemas.microsoft.com/office/powerpoint/2010/main" val="3027404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37E502-DD74-42C0-B179-38BD5E18D915}" type="datetimeFigureOut">
              <a:rPr lang="en-US" smtClean="0"/>
              <a:t>12/1/16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5EE339-CA4E-43A6-B724-D07F8CB7F80C}" type="slidenum">
              <a:rPr lang="en-US" smtClean="0"/>
              <a:t>‹#›</a:t>
            </a:fld>
            <a:endParaRPr lang="en-US"/>
          </a:p>
        </p:txBody>
      </p:sp>
    </p:spTree>
    <p:extLst>
      <p:ext uri="{BB962C8B-B14F-4D97-AF65-F5344CB8AC3E}">
        <p14:creationId xmlns:p14="http://schemas.microsoft.com/office/powerpoint/2010/main" val="1679980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937E502-DD74-42C0-B179-38BD5E18D915}" type="datetimeFigureOut">
              <a:rPr lang="en-US" smtClean="0"/>
              <a:t>12/1/16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5EE339-CA4E-43A6-B724-D07F8CB7F80C}" type="slidenum">
              <a:rPr lang="en-US" smtClean="0"/>
              <a:t>‹#›</a:t>
            </a:fld>
            <a:endParaRPr lang="en-US"/>
          </a:p>
        </p:txBody>
      </p:sp>
    </p:spTree>
    <p:extLst>
      <p:ext uri="{BB962C8B-B14F-4D97-AF65-F5344CB8AC3E}">
        <p14:creationId xmlns:p14="http://schemas.microsoft.com/office/powerpoint/2010/main" val="3359474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937E502-DD74-42C0-B179-38BD5E18D915}" type="datetimeFigureOut">
              <a:rPr lang="en-US" smtClean="0"/>
              <a:t>12/1/16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5EE339-CA4E-43A6-B724-D07F8CB7F80C}" type="slidenum">
              <a:rPr lang="en-US" smtClean="0"/>
              <a:t>‹#›</a:t>
            </a:fld>
            <a:endParaRPr lang="en-US"/>
          </a:p>
        </p:txBody>
      </p:sp>
    </p:spTree>
    <p:extLst>
      <p:ext uri="{BB962C8B-B14F-4D97-AF65-F5344CB8AC3E}">
        <p14:creationId xmlns:p14="http://schemas.microsoft.com/office/powerpoint/2010/main" val="54459002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37E502-DD74-42C0-B179-38BD5E18D915}" type="datetimeFigureOut">
              <a:rPr lang="en-US" smtClean="0"/>
              <a:t>12/1/16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5EE339-CA4E-43A6-B724-D07F8CB7F80C}" type="slidenum">
              <a:rPr lang="en-US" smtClean="0"/>
              <a:t>‹#›</a:t>
            </a:fld>
            <a:endParaRPr lang="en-US"/>
          </a:p>
        </p:txBody>
      </p:sp>
    </p:spTree>
    <p:extLst>
      <p:ext uri="{BB962C8B-B14F-4D97-AF65-F5344CB8AC3E}">
        <p14:creationId xmlns:p14="http://schemas.microsoft.com/office/powerpoint/2010/main" val="3439178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477192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tiff"/><Relationship Id="rId3" Type="http://schemas.openxmlformats.org/officeDocument/2006/relationships/hyperlink" Target="http://sotech-happiness.weebly.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6.tiff"/></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jpeg"/><Relationship Id="rId3" Type="http://schemas.microsoft.com/office/2007/relationships/hdphoto" Target="../media/hdphoto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0.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2.png"/><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microsoft.com/office/2007/relationships/hdphoto" Target="../media/hdphoto2.wdp"/><Relationship Id="rId5" Type="http://schemas.openxmlformats.org/officeDocument/2006/relationships/diagramData" Target="../diagrams/data3.xml"/><Relationship Id="rId6" Type="http://schemas.openxmlformats.org/officeDocument/2006/relationships/diagramLayout" Target="../diagrams/layout3.xml"/><Relationship Id="rId7" Type="http://schemas.openxmlformats.org/officeDocument/2006/relationships/diagramQuickStyle" Target="../diagrams/quickStyle3.xml"/><Relationship Id="rId8" Type="http://schemas.openxmlformats.org/officeDocument/2006/relationships/diagramColors" Target="../diagrams/colors3.xml"/><Relationship Id="rId9" Type="http://schemas.microsoft.com/office/2007/relationships/diagramDrawing" Target="../diagrams/drawing3.xml"/><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35.png"/><Relationship Id="rId9" Type="http://schemas.openxmlformats.org/officeDocument/2006/relationships/image" Target="../media/image36.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diagramData" Target="../diagrams/data6.xml"/><Relationship Id="rId7" Type="http://schemas.openxmlformats.org/officeDocument/2006/relationships/diagramLayout" Target="../diagrams/layout6.xml"/><Relationship Id="rId8" Type="http://schemas.openxmlformats.org/officeDocument/2006/relationships/diagramQuickStyle" Target="../diagrams/quickStyle6.xml"/><Relationship Id="rId9" Type="http://schemas.openxmlformats.org/officeDocument/2006/relationships/diagramColors" Target="../diagrams/colors6.xml"/><Relationship Id="rId10" Type="http://schemas.microsoft.com/office/2007/relationships/diagramDrawing" Target="../diagrams/drawing6.xml"/><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0.jp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jpeg"/><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0.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a:stretch>
        </a:blipFill>
        <a:effectLst/>
      </p:bgPr>
    </p:bg>
    <p:spTree>
      <p:nvGrpSpPr>
        <p:cNvPr id="1" name=""/>
        <p:cNvGrpSpPr/>
        <p:nvPr/>
      </p:nvGrpSpPr>
      <p:grpSpPr>
        <a:xfrm>
          <a:off x="0" y="0"/>
          <a:ext cx="0" cy="0"/>
          <a:chOff x="0" y="0"/>
          <a:chExt cx="0" cy="0"/>
        </a:xfrm>
      </p:grpSpPr>
      <p:sp>
        <p:nvSpPr>
          <p:cNvPr id="2" name="Shape 128"/>
          <p:cNvSpPr txBox="1">
            <a:spLocks/>
          </p:cNvSpPr>
          <p:nvPr/>
        </p:nvSpPr>
        <p:spPr>
          <a:xfrm>
            <a:off x="2503856" y="657224"/>
            <a:ext cx="7225075" cy="662410"/>
          </a:xfrm>
          <a:prstGeom prst="rect">
            <a:avLst/>
          </a:prstGeom>
        </p:spPr>
        <p:txBody>
          <a:bodyPr lIns="91425" tIns="91425" rIns="91425" bIns="91425"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600" b="0" i="0" u="none" strike="noStrike" kern="1200" cap="all" spc="0" normalizeH="0" baseline="0" noProof="0" dirty="0">
                <a:ln>
                  <a:noFill/>
                </a:ln>
                <a:solidFill>
                  <a:srgbClr val="E84C22"/>
                </a:solidFill>
                <a:effectLst/>
                <a:uLnTx/>
                <a:uFillTx/>
                <a:latin typeface="Broadway" panose="04040905080B02020502" pitchFamily="82" charset="0"/>
                <a:ea typeface="Comic Sans MS"/>
                <a:cs typeface="Comic Sans MS"/>
                <a:sym typeface="Comic Sans MS"/>
              </a:rPr>
              <a:t>The pursuit of Happiness</a:t>
            </a:r>
          </a:p>
        </p:txBody>
      </p:sp>
      <p:sp>
        <p:nvSpPr>
          <p:cNvPr id="3" name="Shape 129"/>
          <p:cNvSpPr txBox="1">
            <a:spLocks/>
          </p:cNvSpPr>
          <p:nvPr/>
        </p:nvSpPr>
        <p:spPr>
          <a:xfrm>
            <a:off x="257637" y="4684541"/>
            <a:ext cx="11756172" cy="2032387"/>
          </a:xfrm>
          <a:prstGeom prst="rect">
            <a:avLst/>
          </a:prstGeom>
          <a:solidFill>
            <a:schemeClr val="bg1">
              <a:alpha val="93000"/>
            </a:schemeClr>
          </a:solidFill>
        </p:spPr>
        <p:txBody>
          <a:bodyPr lIns="91425" tIns="91425" rIns="91425" bIns="91425"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6000" marR="0" lvl="0" indent="-306000" algn="l" defTabSz="457200" rtl="0" eaLnBrk="1" fontAlgn="auto" latinLnBrk="0" hangingPunct="1">
              <a:lnSpc>
                <a:spcPct val="100000"/>
              </a:lnSpc>
              <a:spcBef>
                <a:spcPts val="0"/>
              </a:spcBef>
              <a:spcAft>
                <a:spcPts val="600"/>
              </a:spcAft>
              <a:buClr>
                <a:srgbClr val="FFBD47"/>
              </a:buClr>
              <a:buSzPct val="92000"/>
              <a:buFont typeface="Wingdings 2" panose="05020102010507070707" pitchFamily="18" charset="2"/>
              <a:buNone/>
              <a:tabLst/>
              <a:defRPr/>
            </a:pP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Team </a:t>
            </a:r>
            <a:r>
              <a:rPr kumimoji="0" lang="en-US" sz="1800" b="0" i="0" u="none" strike="noStrike" kern="1200" cap="none" spc="0" normalizeH="0" baseline="0" noProof="0" dirty="0" err="1">
                <a:ln>
                  <a:noFill/>
                </a:ln>
                <a:solidFill>
                  <a:srgbClr val="505046"/>
                </a:solidFill>
                <a:effectLst/>
                <a:uLnTx/>
                <a:uFillTx/>
                <a:latin typeface="Gill Sans MT" panose="020B0502020104020203"/>
                <a:ea typeface="+mn-ea"/>
                <a:cs typeface="+mn-cs"/>
              </a:rPr>
              <a:t>SoTech</a:t>
            </a: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 | Project 3 | Phase 3+4+5</a:t>
            </a:r>
          </a:p>
          <a:p>
            <a:pPr marL="306000" marR="0" lvl="0" indent="-306000" algn="l" defTabSz="457200" rtl="0" eaLnBrk="1" fontAlgn="auto" latinLnBrk="0" hangingPunct="1">
              <a:lnSpc>
                <a:spcPct val="100000"/>
              </a:lnSpc>
              <a:spcBef>
                <a:spcPts val="0"/>
              </a:spcBef>
              <a:spcAft>
                <a:spcPts val="600"/>
              </a:spcAft>
              <a:buClr>
                <a:srgbClr val="FFBD47"/>
              </a:buClr>
              <a:buSzPct val="92000"/>
              <a:buFont typeface="Wingdings 2" panose="05020102010507070707" pitchFamily="18" charset="2"/>
              <a:buNone/>
              <a:tabLst/>
              <a:defRPr/>
            </a:pPr>
            <a:endPar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endParaRPr>
          </a:p>
          <a:p>
            <a:pPr marL="306000" marR="0" lvl="0" indent="-306000" algn="l" defTabSz="457200" rtl="0" eaLnBrk="1" fontAlgn="auto" latinLnBrk="0" hangingPunct="1">
              <a:lnSpc>
                <a:spcPct val="100000"/>
              </a:lnSpc>
              <a:spcBef>
                <a:spcPts val="0"/>
              </a:spcBef>
              <a:spcAft>
                <a:spcPts val="600"/>
              </a:spcAft>
              <a:buClr>
                <a:srgbClr val="FFBD47"/>
              </a:buClr>
              <a:buSzPct val="92000"/>
              <a:buFont typeface="Wingdings 2" panose="05020102010507070707" pitchFamily="18" charset="2"/>
              <a:buNone/>
              <a:tabLst/>
              <a:defRPr/>
            </a:pP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Team Members | Chun Yang, Deepa Rama </a:t>
            </a:r>
            <a:r>
              <a:rPr kumimoji="0" lang="en-US" sz="1800" b="0" i="0" u="none" strike="noStrike" kern="1200" cap="none" spc="0" normalizeH="0" baseline="0" noProof="0" dirty="0" err="1">
                <a:ln>
                  <a:noFill/>
                </a:ln>
                <a:solidFill>
                  <a:srgbClr val="505046"/>
                </a:solidFill>
                <a:effectLst/>
                <a:uLnTx/>
                <a:uFillTx/>
                <a:latin typeface="Gill Sans MT" panose="020B0502020104020203"/>
                <a:ea typeface="+mn-ea"/>
                <a:cs typeface="+mn-cs"/>
              </a:rPr>
              <a:t>Hegde</a:t>
            </a: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 Jing Wang, </a:t>
            </a:r>
            <a:r>
              <a:rPr kumimoji="0" lang="en-US" sz="1800" b="0" i="0" u="none" strike="noStrike" kern="1200" cap="none" spc="0" normalizeH="0" baseline="0" noProof="0" dirty="0" err="1">
                <a:ln>
                  <a:noFill/>
                </a:ln>
                <a:solidFill>
                  <a:srgbClr val="505046"/>
                </a:solidFill>
                <a:effectLst/>
                <a:uLnTx/>
                <a:uFillTx/>
                <a:latin typeface="Gill Sans MT" panose="020B0502020104020203"/>
                <a:ea typeface="+mn-ea"/>
                <a:cs typeface="+mn-cs"/>
              </a:rPr>
              <a:t>Kshitij</a:t>
            </a: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 Kulkarni, </a:t>
            </a:r>
            <a:r>
              <a:rPr kumimoji="0" lang="en-US" sz="1800" b="0" i="0" u="none" strike="noStrike" kern="1200" cap="none" spc="0" normalizeH="0" baseline="0" noProof="0" dirty="0" err="1">
                <a:ln>
                  <a:noFill/>
                </a:ln>
                <a:solidFill>
                  <a:srgbClr val="505046"/>
                </a:solidFill>
                <a:effectLst/>
                <a:uLnTx/>
                <a:uFillTx/>
                <a:latin typeface="Gill Sans MT" panose="020B0502020104020203"/>
                <a:ea typeface="+mn-ea"/>
                <a:cs typeface="+mn-cs"/>
              </a:rPr>
              <a:t>Peipei</a:t>
            </a: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 Han, Sheng Ming, </a:t>
            </a:r>
          </a:p>
          <a:p>
            <a:pPr marL="306000" marR="0" lvl="0" indent="-306000" algn="l" defTabSz="457200" rtl="0" eaLnBrk="1" fontAlgn="auto" latinLnBrk="0" hangingPunct="1">
              <a:lnSpc>
                <a:spcPct val="100000"/>
              </a:lnSpc>
              <a:spcBef>
                <a:spcPts val="0"/>
              </a:spcBef>
              <a:spcAft>
                <a:spcPts val="600"/>
              </a:spcAft>
              <a:buClr>
                <a:srgbClr val="FFBD47"/>
              </a:buClr>
              <a:buSzPct val="92000"/>
              <a:buFont typeface="Wingdings 2" panose="05020102010507070707" pitchFamily="18" charset="2"/>
              <a:buNone/>
              <a:tabLst/>
              <a:defRPr/>
            </a:pP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				  Si Lu Liu, </a:t>
            </a:r>
            <a:r>
              <a:rPr kumimoji="0" lang="en-US" sz="1800" b="0" i="0" u="none" strike="noStrike" kern="1200" cap="none" spc="0" normalizeH="0" baseline="0" noProof="0" dirty="0" err="1">
                <a:ln>
                  <a:noFill/>
                </a:ln>
                <a:solidFill>
                  <a:srgbClr val="505046"/>
                </a:solidFill>
                <a:effectLst/>
                <a:uLnTx/>
                <a:uFillTx/>
                <a:latin typeface="Gill Sans MT" panose="020B0502020104020203"/>
                <a:ea typeface="+mn-ea"/>
                <a:cs typeface="+mn-cs"/>
              </a:rPr>
              <a:t>Snigdha</a:t>
            </a: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 </a:t>
            </a:r>
            <a:r>
              <a:rPr kumimoji="0" lang="en-US" sz="1800" b="0" i="0" u="none" strike="noStrike" kern="1200" cap="none" spc="0" normalizeH="0" baseline="0" noProof="0" dirty="0" err="1">
                <a:ln>
                  <a:noFill/>
                </a:ln>
                <a:solidFill>
                  <a:srgbClr val="505046"/>
                </a:solidFill>
                <a:effectLst/>
                <a:uLnTx/>
                <a:uFillTx/>
                <a:latin typeface="Gill Sans MT" panose="020B0502020104020203"/>
                <a:ea typeface="+mn-ea"/>
                <a:cs typeface="+mn-cs"/>
              </a:rPr>
              <a:t>Goel</a:t>
            </a: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 </a:t>
            </a:r>
            <a:r>
              <a:rPr kumimoji="0" lang="en-US" sz="1800" b="0" i="0" u="none" strike="noStrike" kern="1200" cap="none" spc="0" normalizeH="0" baseline="0" noProof="0" dirty="0" err="1">
                <a:ln>
                  <a:noFill/>
                </a:ln>
                <a:solidFill>
                  <a:srgbClr val="505046"/>
                </a:solidFill>
                <a:effectLst/>
                <a:uLnTx/>
                <a:uFillTx/>
                <a:latin typeface="Gill Sans MT" panose="020B0502020104020203"/>
                <a:ea typeface="+mn-ea"/>
                <a:cs typeface="+mn-cs"/>
              </a:rPr>
              <a:t>Vijaya</a:t>
            </a: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 Lakshmi </a:t>
            </a:r>
            <a:r>
              <a:rPr kumimoji="0" lang="en-US" sz="1800" b="0" i="0" u="none" strike="noStrike" kern="1200" cap="none" spc="0" normalizeH="0" baseline="0" noProof="0" dirty="0" err="1">
                <a:ln>
                  <a:noFill/>
                </a:ln>
                <a:solidFill>
                  <a:srgbClr val="505046"/>
                </a:solidFill>
                <a:effectLst/>
                <a:uLnTx/>
                <a:uFillTx/>
                <a:latin typeface="Gill Sans MT" panose="020B0502020104020203"/>
                <a:ea typeface="+mn-ea"/>
                <a:cs typeface="+mn-cs"/>
              </a:rPr>
              <a:t>Tulasi</a:t>
            </a: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 </a:t>
            </a:r>
            <a:r>
              <a:rPr kumimoji="0" lang="en-US" sz="1800" b="0" i="0" u="none" strike="noStrike" kern="1200" cap="none" spc="0" normalizeH="0" baseline="0" noProof="0" dirty="0" err="1">
                <a:ln>
                  <a:noFill/>
                </a:ln>
                <a:solidFill>
                  <a:srgbClr val="505046"/>
                </a:solidFill>
                <a:effectLst/>
                <a:uLnTx/>
                <a:uFillTx/>
                <a:latin typeface="Gill Sans MT" panose="020B0502020104020203"/>
                <a:ea typeface="+mn-ea"/>
                <a:cs typeface="+mn-cs"/>
              </a:rPr>
              <a:t>Pali</a:t>
            </a: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 </a:t>
            </a:r>
            <a:r>
              <a:rPr kumimoji="0" lang="en-US" sz="1800" b="0" i="0" u="none" strike="noStrike" kern="1200" cap="none" spc="0" normalizeH="0" baseline="0" noProof="0" dirty="0" err="1">
                <a:ln>
                  <a:noFill/>
                </a:ln>
                <a:solidFill>
                  <a:srgbClr val="505046"/>
                </a:solidFill>
                <a:effectLst/>
                <a:uLnTx/>
                <a:uFillTx/>
                <a:latin typeface="Gill Sans MT" panose="020B0502020104020203"/>
                <a:ea typeface="+mn-ea"/>
                <a:cs typeface="+mn-cs"/>
              </a:rPr>
              <a:t>Xueting</a:t>
            </a: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 Yan, Yu Dong</a:t>
            </a:r>
          </a:p>
          <a:p>
            <a:pPr marL="306000" marR="0" lvl="0" indent="-306000" algn="l" defTabSz="457200" rtl="0" eaLnBrk="1" fontAlgn="auto" latinLnBrk="0" hangingPunct="1">
              <a:lnSpc>
                <a:spcPct val="100000"/>
              </a:lnSpc>
              <a:spcBef>
                <a:spcPts val="0"/>
              </a:spcBef>
              <a:spcAft>
                <a:spcPts val="600"/>
              </a:spcAft>
              <a:buClr>
                <a:srgbClr val="FFBD47"/>
              </a:buClr>
              <a:buSzPct val="92000"/>
              <a:buFont typeface="Wingdings 2" panose="05020102010507070707" pitchFamily="18" charset="2"/>
              <a:buNone/>
              <a:tabLst/>
              <a:defRPr/>
            </a:pPr>
            <a:endPar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7736454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RPM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81192" y="2180496"/>
            <a:ext cx="5208097" cy="2023872"/>
          </a:xfrm>
          <a:prstGeom prst="rect">
            <a:avLst/>
          </a:prstGeom>
        </p:spPr>
      </p:pic>
      <p:pic>
        <p:nvPicPr>
          <p:cNvPr id="5" name="Picture 4"/>
          <p:cNvPicPr>
            <a:picLocks noChangeAspect="1"/>
          </p:cNvPicPr>
          <p:nvPr/>
        </p:nvPicPr>
        <p:blipFill>
          <a:blip r:embed="rId4"/>
          <a:stretch>
            <a:fillRect/>
          </a:stretch>
        </p:blipFill>
        <p:spPr>
          <a:xfrm>
            <a:off x="6095999" y="2035383"/>
            <a:ext cx="5951655" cy="4337969"/>
          </a:xfrm>
          <a:prstGeom prst="rect">
            <a:avLst/>
          </a:prstGeom>
        </p:spPr>
      </p:pic>
    </p:spTree>
    <p:extLst>
      <p:ext uri="{BB962C8B-B14F-4D97-AF65-F5344CB8AC3E}">
        <p14:creationId xmlns:p14="http://schemas.microsoft.com/office/powerpoint/2010/main" val="2469573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p:cNvPicPr>
            <a:picLocks noChangeAspect="1"/>
          </p:cNvPicPr>
          <p:nvPr/>
        </p:nvPicPr>
        <p:blipFill>
          <a:blip r:embed="rId3"/>
          <a:stretch>
            <a:fillRect/>
          </a:stretch>
        </p:blipFill>
        <p:spPr>
          <a:xfrm>
            <a:off x="664441" y="2361056"/>
            <a:ext cx="4948093" cy="3649219"/>
          </a:xfrm>
          <a:prstGeom prst="rect">
            <a:avLst/>
          </a:prstGeom>
        </p:spPr>
      </p:pic>
      <p:sp>
        <p:nvSpPr>
          <p:cNvPr id="2" name="Title 1"/>
          <p:cNvSpPr>
            <a:spLocks noGrp="1"/>
          </p:cNvSpPr>
          <p:nvPr>
            <p:ph type="title"/>
          </p:nvPr>
        </p:nvSpPr>
        <p:spPr>
          <a:xfrm>
            <a:off x="581192" y="702156"/>
            <a:ext cx="11029616" cy="1013800"/>
          </a:xfrm>
        </p:spPr>
        <p:txBody>
          <a:bodyPr>
            <a:normAutofit/>
          </a:bodyPr>
          <a:lstStyle/>
          <a:p>
            <a:pPr algn="ctr"/>
            <a:r>
              <a:rPr lang="en-US" dirty="0" smtClean="0"/>
              <a:t>RPM</a:t>
            </a:r>
            <a:endParaRPr lang="en-US" dirty="0"/>
          </a:p>
        </p:txBody>
      </p:sp>
      <p:sp>
        <p:nvSpPr>
          <p:cNvPr id="8" name="Content Placeholder 7"/>
          <p:cNvSpPr>
            <a:spLocks noGrp="1"/>
          </p:cNvSpPr>
          <p:nvPr>
            <p:ph idx="1"/>
          </p:nvPr>
        </p:nvSpPr>
        <p:spPr>
          <a:xfrm>
            <a:off x="6335805" y="2180496"/>
            <a:ext cx="5275001" cy="4045683"/>
          </a:xfrm>
        </p:spPr>
        <p:txBody>
          <a:bodyPr>
            <a:normAutofit/>
          </a:bodyPr>
          <a:lstStyle/>
          <a:p>
            <a:endParaRPr lang="en-US"/>
          </a:p>
        </p:txBody>
      </p:sp>
      <p:pic>
        <p:nvPicPr>
          <p:cNvPr id="3" name="Picture 2"/>
          <p:cNvPicPr>
            <a:picLocks noChangeAspect="1"/>
          </p:cNvPicPr>
          <p:nvPr/>
        </p:nvPicPr>
        <p:blipFill>
          <a:blip r:embed="rId4"/>
          <a:stretch>
            <a:fillRect/>
          </a:stretch>
        </p:blipFill>
        <p:spPr>
          <a:xfrm>
            <a:off x="6798669" y="1930553"/>
            <a:ext cx="4294423" cy="4510223"/>
          </a:xfrm>
          <a:prstGeom prst="rect">
            <a:avLst/>
          </a:prstGeom>
        </p:spPr>
      </p:pic>
      <p:sp>
        <p:nvSpPr>
          <p:cNvPr id="4" name="5-Point Star 3"/>
          <p:cNvSpPr/>
          <p:nvPr/>
        </p:nvSpPr>
        <p:spPr>
          <a:xfrm>
            <a:off x="8839200" y="4910667"/>
            <a:ext cx="134104" cy="11853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5-Point Star 8"/>
          <p:cNvSpPr/>
          <p:nvPr/>
        </p:nvSpPr>
        <p:spPr>
          <a:xfrm flipV="1">
            <a:off x="8767559" y="4307163"/>
            <a:ext cx="277385" cy="19382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25839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p:cNvPicPr>
            <a:picLocks noChangeAspect="1"/>
          </p:cNvPicPr>
          <p:nvPr/>
        </p:nvPicPr>
        <p:blipFill rotWithShape="1">
          <a:blip r:embed="rId2"/>
          <a:srcRect t="35639" r="9091" b="2936"/>
          <a:stretch/>
        </p:blipFill>
        <p:spPr>
          <a:xfrm>
            <a:off x="20" y="10"/>
            <a:ext cx="12191980" cy="6857990"/>
          </a:xfrm>
          <a:prstGeom prst="rect">
            <a:avLst/>
          </a:prstGeom>
        </p:spPr>
      </p:pic>
      <p:grpSp>
        <p:nvGrpSpPr>
          <p:cNvPr id="12" name="Group 11"/>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3" name="Rectangle 12"/>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4" name="Rectangle 13"/>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584200" y="1006956"/>
            <a:ext cx="3412067" cy="1372177"/>
          </a:xfrm>
        </p:spPr>
        <p:txBody>
          <a:bodyPr anchor="ctr">
            <a:normAutofit/>
          </a:bodyPr>
          <a:lstStyle/>
          <a:p>
            <a:r>
              <a:rPr lang="en-US" dirty="0"/>
              <a:t>Our amazing website</a:t>
            </a:r>
          </a:p>
        </p:txBody>
      </p:sp>
      <p:sp>
        <p:nvSpPr>
          <p:cNvPr id="8" name="Content Placeholder 7"/>
          <p:cNvSpPr>
            <a:spLocks noGrp="1"/>
          </p:cNvSpPr>
          <p:nvPr>
            <p:ph idx="1"/>
          </p:nvPr>
        </p:nvSpPr>
        <p:spPr>
          <a:xfrm>
            <a:off x="581193" y="2438399"/>
            <a:ext cx="3415074" cy="3564467"/>
          </a:xfrm>
        </p:spPr>
        <p:txBody>
          <a:bodyPr>
            <a:normAutofit/>
          </a:bodyPr>
          <a:lstStyle/>
          <a:p>
            <a:r>
              <a:rPr lang="en-US" dirty="0">
                <a:solidFill>
                  <a:schemeClr val="bg1"/>
                </a:solidFill>
                <a:hlinkClick r:id="rId3"/>
              </a:rPr>
              <a:t>http://sotech-happiness.weebly.com</a:t>
            </a:r>
            <a:r>
              <a:rPr lang="en-US" dirty="0" smtClean="0">
                <a:solidFill>
                  <a:schemeClr val="bg1"/>
                </a:solidFill>
                <a:hlinkClick r:id="rId3"/>
              </a:rPr>
              <a:t>/</a:t>
            </a:r>
            <a:endParaRPr lang="en-US" dirty="0" smtClean="0">
              <a:solidFill>
                <a:schemeClr val="bg1"/>
              </a:solidFill>
            </a:endParaRPr>
          </a:p>
          <a:p>
            <a:endParaRPr lang="en-US" dirty="0">
              <a:solidFill>
                <a:schemeClr val="bg1"/>
              </a:solidFill>
            </a:endParaRPr>
          </a:p>
          <a:p>
            <a:r>
              <a:rPr lang="en-US" sz="1400" dirty="0" smtClean="0">
                <a:solidFill>
                  <a:schemeClr val="bg1"/>
                </a:solidFill>
                <a:latin typeface="Apple Chancery" charset="0"/>
                <a:ea typeface="Apple Chancery" charset="0"/>
                <a:cs typeface="Apple Chancery" charset="0"/>
              </a:rPr>
              <a:t>an art piece</a:t>
            </a:r>
            <a:r>
              <a:rPr lang="en-US" sz="1400" dirty="0" smtClean="0">
                <a:solidFill>
                  <a:schemeClr val="bg1"/>
                </a:solidFill>
                <a:latin typeface="Apple Chancery" charset="0"/>
                <a:ea typeface="Apple Chancery" charset="0"/>
                <a:cs typeface="Apple Chancery" charset="0"/>
              </a:rPr>
              <a:t> from Judy and Lucia</a:t>
            </a:r>
            <a:endParaRPr lang="en-US" sz="1400" dirty="0">
              <a:solidFill>
                <a:schemeClr val="bg1"/>
              </a:solidFill>
              <a:latin typeface="Apple Chancery" charset="0"/>
              <a:ea typeface="Apple Chancery" charset="0"/>
              <a:cs typeface="Apple Chancery" charset="0"/>
            </a:endParaRPr>
          </a:p>
        </p:txBody>
      </p:sp>
    </p:spTree>
    <p:extLst>
      <p:ext uri="{BB962C8B-B14F-4D97-AF65-F5344CB8AC3E}">
        <p14:creationId xmlns:p14="http://schemas.microsoft.com/office/powerpoint/2010/main" val="3408429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p:cNvPicPr>
            <a:picLocks noChangeAspect="1"/>
          </p:cNvPicPr>
          <p:nvPr/>
        </p:nvPicPr>
        <p:blipFill>
          <a:blip r:embed="rId3"/>
          <a:stretch>
            <a:fillRect/>
          </a:stretch>
        </p:blipFill>
        <p:spPr>
          <a:xfrm>
            <a:off x="5739656" y="1111641"/>
            <a:ext cx="4593551" cy="4655348"/>
          </a:xfrm>
          <a:prstGeom prst="rect">
            <a:avLst/>
          </a:prstGeom>
        </p:spPr>
      </p:pic>
      <p:sp>
        <p:nvSpPr>
          <p:cNvPr id="2" name="Title 1"/>
          <p:cNvSpPr>
            <a:spLocks noGrp="1"/>
          </p:cNvSpPr>
          <p:nvPr>
            <p:ph type="title"/>
          </p:nvPr>
        </p:nvSpPr>
        <p:spPr>
          <a:xfrm>
            <a:off x="601255" y="702156"/>
            <a:ext cx="3409783" cy="1013800"/>
          </a:xfrm>
        </p:spPr>
        <p:txBody>
          <a:bodyPr>
            <a:normAutofit/>
          </a:bodyPr>
          <a:lstStyle/>
          <a:p>
            <a:r>
              <a:rPr lang="en-US" sz="2600" dirty="0"/>
              <a:t>Recommendation </a:t>
            </a:r>
          </a:p>
        </p:txBody>
      </p:sp>
      <p:sp>
        <p:nvSpPr>
          <p:cNvPr id="3" name="Content Placeholder 2"/>
          <p:cNvSpPr>
            <a:spLocks noGrp="1"/>
          </p:cNvSpPr>
          <p:nvPr>
            <p:ph idx="1"/>
          </p:nvPr>
        </p:nvSpPr>
        <p:spPr>
          <a:xfrm>
            <a:off x="601255" y="1964168"/>
            <a:ext cx="3409782" cy="4036582"/>
          </a:xfrm>
        </p:spPr>
        <p:txBody>
          <a:bodyPr>
            <a:normAutofit/>
          </a:bodyPr>
          <a:lstStyle/>
          <a:p>
            <a:r>
              <a:rPr lang="en-US" dirty="0">
                <a:solidFill>
                  <a:schemeClr val="bg1"/>
                </a:solidFill>
              </a:rPr>
              <a:t>Average number now is 6.91. How can we try to reach 8?</a:t>
            </a:r>
          </a:p>
          <a:p>
            <a:r>
              <a:rPr lang="en-US" dirty="0">
                <a:solidFill>
                  <a:schemeClr val="bg1"/>
                </a:solidFill>
              </a:rPr>
              <a:t>Friends, family, food. </a:t>
            </a:r>
          </a:p>
          <a:p>
            <a:r>
              <a:rPr lang="en-US" altLang="zh-CN" dirty="0" smtClean="0">
                <a:solidFill>
                  <a:schemeClr val="bg1"/>
                </a:solidFill>
              </a:rPr>
              <a:t>L</a:t>
            </a:r>
            <a:r>
              <a:rPr lang="en-US" dirty="0" smtClean="0">
                <a:solidFill>
                  <a:schemeClr val="bg1"/>
                </a:solidFill>
              </a:rPr>
              <a:t>ife </a:t>
            </a:r>
            <a:r>
              <a:rPr lang="en-US" dirty="0">
                <a:solidFill>
                  <a:schemeClr val="bg1"/>
                </a:solidFill>
              </a:rPr>
              <a:t>balance &amp;</a:t>
            </a:r>
            <a:r>
              <a:rPr lang="en-US" dirty="0" smtClean="0">
                <a:solidFill>
                  <a:schemeClr val="bg1"/>
                </a:solidFill>
              </a:rPr>
              <a:t> </a:t>
            </a:r>
            <a:r>
              <a:rPr lang="en-US" dirty="0">
                <a:solidFill>
                  <a:schemeClr val="bg1"/>
                </a:solidFill>
              </a:rPr>
              <a:t>frequency to go out with friends </a:t>
            </a:r>
          </a:p>
          <a:p>
            <a:r>
              <a:rPr lang="en-US" dirty="0">
                <a:solidFill>
                  <a:schemeClr val="bg1"/>
                </a:solidFill>
              </a:rPr>
              <a:t>Overall people in a relationship seem the happiest </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534083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Recommendation</a:t>
            </a:r>
            <a:endParaRPr lang="en-US" dirty="0"/>
          </a:p>
        </p:txBody>
      </p:sp>
      <p:sp>
        <p:nvSpPr>
          <p:cNvPr id="3" name="Content Placeholder 2"/>
          <p:cNvSpPr>
            <a:spLocks noGrp="1"/>
          </p:cNvSpPr>
          <p:nvPr>
            <p:ph idx="1"/>
          </p:nvPr>
        </p:nvSpPr>
        <p:spPr/>
        <p:txBody>
          <a:bodyPr>
            <a:normAutofit/>
          </a:bodyPr>
          <a:lstStyle/>
          <a:p>
            <a:r>
              <a:rPr lang="en-US" sz="3200" dirty="0" smtClean="0"/>
              <a:t>1. Don’t be alone.</a:t>
            </a:r>
          </a:p>
          <a:p>
            <a:r>
              <a:rPr lang="en-US" sz="3200" dirty="0" smtClean="0"/>
              <a:t>2. Don’t be single.</a:t>
            </a:r>
          </a:p>
          <a:p>
            <a:r>
              <a:rPr lang="en-US" sz="3200" dirty="0" smtClean="0"/>
              <a:t>3. Don’t live abroad.</a:t>
            </a:r>
          </a:p>
          <a:p>
            <a:endParaRPr lang="en-US" sz="3200" dirty="0"/>
          </a:p>
        </p:txBody>
      </p:sp>
      <p:pic>
        <p:nvPicPr>
          <p:cNvPr id="5" name="Picture 4"/>
          <p:cNvPicPr>
            <a:picLocks noChangeAspect="1"/>
          </p:cNvPicPr>
          <p:nvPr/>
        </p:nvPicPr>
        <p:blipFill>
          <a:blip r:embed="rId3"/>
          <a:stretch>
            <a:fillRect/>
          </a:stretch>
        </p:blipFill>
        <p:spPr>
          <a:xfrm>
            <a:off x="4444999" y="1723218"/>
            <a:ext cx="2990710" cy="2231530"/>
          </a:xfrm>
          <a:prstGeom prst="rect">
            <a:avLst/>
          </a:prstGeom>
        </p:spPr>
      </p:pic>
      <p:pic>
        <p:nvPicPr>
          <p:cNvPr id="6" name="Picture 5"/>
          <p:cNvPicPr>
            <a:picLocks noChangeAspect="1"/>
          </p:cNvPicPr>
          <p:nvPr/>
        </p:nvPicPr>
        <p:blipFill>
          <a:blip r:embed="rId4"/>
          <a:stretch>
            <a:fillRect/>
          </a:stretch>
        </p:blipFill>
        <p:spPr>
          <a:xfrm>
            <a:off x="4445161" y="1723218"/>
            <a:ext cx="5981096" cy="3601075"/>
          </a:xfrm>
          <a:prstGeom prst="rect">
            <a:avLst/>
          </a:prstGeom>
        </p:spPr>
      </p:pic>
    </p:spTree>
    <p:extLst>
      <p:ext uri="{BB962C8B-B14F-4D97-AF65-F5344CB8AC3E}">
        <p14:creationId xmlns:p14="http://schemas.microsoft.com/office/powerpoint/2010/main" val="143615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artisticMarker size="22"/>
                    </a14:imgEffect>
                  </a14:imgLayer>
                </a14:imgProps>
              </a:ext>
            </a:extLst>
          </a:blip>
          <a:srcRect t="12017" b="3397"/>
          <a:stretch/>
        </p:blipFill>
        <p:spPr>
          <a:xfrm>
            <a:off x="20" y="10"/>
            <a:ext cx="12191980" cy="6857990"/>
          </a:xfrm>
          <a:prstGeom prst="rect">
            <a:avLst/>
          </a:prstGeom>
        </p:spPr>
      </p:pic>
      <p:grpSp>
        <p:nvGrpSpPr>
          <p:cNvPr id="8" name="Group 7"/>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9" name="Rectangle 8"/>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584200" y="1006956"/>
            <a:ext cx="3412067" cy="1372177"/>
          </a:xfrm>
        </p:spPr>
        <p:txBody>
          <a:bodyPr anchor="ctr">
            <a:normAutofit/>
          </a:bodyPr>
          <a:lstStyle/>
          <a:p>
            <a:r>
              <a:rPr lang="en-US" dirty="0" smtClean="0"/>
              <a:t>How to find “someone”</a:t>
            </a:r>
            <a:endParaRPr lang="en-US" dirty="0"/>
          </a:p>
        </p:txBody>
      </p:sp>
      <p:sp>
        <p:nvSpPr>
          <p:cNvPr id="3" name="Content Placeholder 2"/>
          <p:cNvSpPr>
            <a:spLocks noGrp="1"/>
          </p:cNvSpPr>
          <p:nvPr>
            <p:ph idx="1"/>
          </p:nvPr>
        </p:nvSpPr>
        <p:spPr>
          <a:xfrm>
            <a:off x="581193" y="2438399"/>
            <a:ext cx="3415074" cy="3564467"/>
          </a:xfrm>
        </p:spPr>
        <p:txBody>
          <a:bodyPr>
            <a:normAutofit/>
          </a:bodyPr>
          <a:lstStyle/>
          <a:p>
            <a:r>
              <a:rPr lang="en-US" dirty="0" smtClean="0">
                <a:solidFill>
                  <a:schemeClr val="bg1"/>
                </a:solidFill>
              </a:rPr>
              <a:t>1.  Meet new people</a:t>
            </a:r>
          </a:p>
          <a:p>
            <a:r>
              <a:rPr lang="en-US" dirty="0" smtClean="0">
                <a:solidFill>
                  <a:schemeClr val="bg1"/>
                </a:solidFill>
              </a:rPr>
              <a:t>2.  Leave your campus/office</a:t>
            </a:r>
          </a:p>
          <a:p>
            <a:r>
              <a:rPr lang="en-US" dirty="0" smtClean="0">
                <a:solidFill>
                  <a:schemeClr val="bg1"/>
                </a:solidFill>
              </a:rPr>
              <a:t>3.  Close your laptop</a:t>
            </a:r>
          </a:p>
          <a:p>
            <a:r>
              <a:rPr lang="en-US" dirty="0" smtClean="0">
                <a:solidFill>
                  <a:schemeClr val="bg1"/>
                </a:solidFill>
              </a:rPr>
              <a:t>4.   Take off your earphones</a:t>
            </a:r>
          </a:p>
          <a:p>
            <a:r>
              <a:rPr lang="en-US" dirty="0" smtClean="0">
                <a:solidFill>
                  <a:schemeClr val="bg1"/>
                </a:solidFill>
              </a:rPr>
              <a:t>5.  Get a job</a:t>
            </a:r>
          </a:p>
          <a:p>
            <a:r>
              <a:rPr lang="en-US" dirty="0" smtClean="0">
                <a:solidFill>
                  <a:schemeClr val="bg1"/>
                </a:solidFill>
              </a:rPr>
              <a:t>6.  Smile</a:t>
            </a:r>
            <a:endParaRPr lang="en-US" dirty="0">
              <a:solidFill>
                <a:schemeClr val="bg1"/>
              </a:solidFill>
            </a:endParaRPr>
          </a:p>
        </p:txBody>
      </p:sp>
    </p:spTree>
    <p:extLst>
      <p:ext uri="{BB962C8B-B14F-4D97-AF65-F5344CB8AC3E}">
        <p14:creationId xmlns:p14="http://schemas.microsoft.com/office/powerpoint/2010/main" val="16730047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p:cNvPicPr>
            <a:picLocks noChangeAspect="1"/>
          </p:cNvPicPr>
          <p:nvPr/>
        </p:nvPicPr>
        <p:blipFill>
          <a:blip r:embed="rId3"/>
          <a:stretch>
            <a:fillRect/>
          </a:stretch>
        </p:blipFill>
        <p:spPr>
          <a:xfrm>
            <a:off x="5820081" y="1111641"/>
            <a:ext cx="4432700" cy="4655348"/>
          </a:xfrm>
          <a:prstGeom prst="rect">
            <a:avLst/>
          </a:prstGeom>
        </p:spPr>
      </p:pic>
      <p:sp>
        <p:nvSpPr>
          <p:cNvPr id="2" name="Title 1"/>
          <p:cNvSpPr>
            <a:spLocks noGrp="1"/>
          </p:cNvSpPr>
          <p:nvPr>
            <p:ph type="title"/>
          </p:nvPr>
        </p:nvSpPr>
        <p:spPr>
          <a:xfrm>
            <a:off x="601255" y="702156"/>
            <a:ext cx="3409783" cy="1013800"/>
          </a:xfrm>
        </p:spPr>
        <p:txBody>
          <a:bodyPr>
            <a:normAutofit/>
          </a:bodyPr>
          <a:lstStyle/>
          <a:p>
            <a:r>
              <a:rPr lang="en-US" dirty="0"/>
              <a:t>How to be happy when single</a:t>
            </a:r>
          </a:p>
        </p:txBody>
      </p:sp>
      <p:sp>
        <p:nvSpPr>
          <p:cNvPr id="3" name="Content Placeholder 2"/>
          <p:cNvSpPr>
            <a:spLocks noGrp="1"/>
          </p:cNvSpPr>
          <p:nvPr>
            <p:ph idx="1"/>
          </p:nvPr>
        </p:nvSpPr>
        <p:spPr>
          <a:xfrm>
            <a:off x="601255" y="1964168"/>
            <a:ext cx="3409782" cy="4036582"/>
          </a:xfrm>
        </p:spPr>
        <p:txBody>
          <a:bodyPr>
            <a:normAutofit/>
          </a:bodyPr>
          <a:lstStyle/>
          <a:p>
            <a:r>
              <a:rPr lang="en-US" dirty="0" smtClean="0">
                <a:solidFill>
                  <a:schemeClr val="bg1"/>
                </a:solidFill>
              </a:rPr>
              <a:t>1. Develop self-awareness</a:t>
            </a:r>
          </a:p>
          <a:p>
            <a:r>
              <a:rPr lang="en-US" dirty="0" smtClean="0">
                <a:solidFill>
                  <a:schemeClr val="bg1"/>
                </a:solidFill>
              </a:rPr>
              <a:t>2. Foster other relationships</a:t>
            </a:r>
          </a:p>
          <a:p>
            <a:r>
              <a:rPr lang="en-US" dirty="0" smtClean="0">
                <a:solidFill>
                  <a:schemeClr val="bg1"/>
                </a:solidFill>
              </a:rPr>
              <a:t>3. Learn to feel</a:t>
            </a:r>
          </a:p>
          <a:p>
            <a:r>
              <a:rPr lang="en-US" dirty="0" smtClean="0">
                <a:solidFill>
                  <a:schemeClr val="bg1"/>
                </a:solidFill>
              </a:rPr>
              <a:t>4. Be weird</a:t>
            </a:r>
          </a:p>
          <a:p>
            <a:r>
              <a:rPr lang="en-US" dirty="0" smtClean="0">
                <a:solidFill>
                  <a:schemeClr val="bg1"/>
                </a:solidFill>
              </a:rPr>
              <a:t>5. Invest in yourself and be the person you want to be</a:t>
            </a:r>
            <a:endParaRPr lang="en-US" dirty="0">
              <a:solidFill>
                <a:schemeClr val="bg1"/>
              </a:solidFill>
            </a:endParaRPr>
          </a:p>
        </p:txBody>
      </p:sp>
    </p:spTree>
    <p:extLst>
      <p:ext uri="{BB962C8B-B14F-4D97-AF65-F5344CB8AC3E}">
        <p14:creationId xmlns:p14="http://schemas.microsoft.com/office/powerpoint/2010/main" val="11876615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 name="Picture 9"/>
          <p:cNvPicPr>
            <a:picLocks noChangeAspect="1"/>
          </p:cNvPicPr>
          <p:nvPr/>
        </p:nvPicPr>
        <p:blipFill>
          <a:blip r:embed="rId3"/>
          <a:stretch>
            <a:fillRect/>
          </a:stretch>
        </p:blipFill>
        <p:spPr>
          <a:xfrm>
            <a:off x="1146048" y="1208531"/>
            <a:ext cx="4735069" cy="4735069"/>
          </a:xfrm>
          <a:prstGeom prst="rect">
            <a:avLst/>
          </a:prstGeom>
        </p:spPr>
      </p:pic>
      <p:sp>
        <p:nvSpPr>
          <p:cNvPr id="2" name="Title 1"/>
          <p:cNvSpPr>
            <a:spLocks noGrp="1"/>
          </p:cNvSpPr>
          <p:nvPr>
            <p:ph type="title"/>
          </p:nvPr>
        </p:nvSpPr>
        <p:spPr>
          <a:xfrm>
            <a:off x="6784684" y="759334"/>
            <a:ext cx="3456033" cy="1666540"/>
          </a:xfrm>
        </p:spPr>
        <p:txBody>
          <a:bodyPr vert="horz" lIns="91440" tIns="45720" rIns="91440" bIns="45720" rtlCol="0" anchor="b">
            <a:normAutofit fontScale="90000"/>
          </a:bodyPr>
          <a:lstStyle/>
          <a:p>
            <a:r>
              <a:rPr lang="en-US" sz="3600" dirty="0" smtClean="0">
                <a:solidFill>
                  <a:srgbClr val="FFFFFF"/>
                </a:solidFill>
              </a:rPr>
              <a:t>How to be happy when living abroad</a:t>
            </a:r>
            <a:endParaRPr lang="en-US" sz="3600" dirty="0">
              <a:solidFill>
                <a:srgbClr val="FFFFFF"/>
              </a:solidFill>
            </a:endParaRPr>
          </a:p>
        </p:txBody>
      </p:sp>
      <p:sp>
        <p:nvSpPr>
          <p:cNvPr id="3" name="TextBox 2"/>
          <p:cNvSpPr txBox="1"/>
          <p:nvPr/>
        </p:nvSpPr>
        <p:spPr>
          <a:xfrm>
            <a:off x="6940446" y="2743200"/>
            <a:ext cx="2998321" cy="1477328"/>
          </a:xfrm>
          <a:prstGeom prst="rect">
            <a:avLst/>
          </a:prstGeom>
          <a:noFill/>
        </p:spPr>
        <p:txBody>
          <a:bodyPr wrap="none" rtlCol="0">
            <a:spAutoFit/>
          </a:bodyPr>
          <a:lstStyle/>
          <a:p>
            <a:pPr marL="342900" indent="-342900">
              <a:buAutoNum type="arabicPeriod"/>
            </a:pPr>
            <a:r>
              <a:rPr lang="en-US" dirty="0" smtClean="0"/>
              <a:t>Having a purpose</a:t>
            </a:r>
          </a:p>
          <a:p>
            <a:pPr marL="342900" indent="-342900">
              <a:buAutoNum type="arabicPeriod"/>
            </a:pPr>
            <a:r>
              <a:rPr lang="en-US" dirty="0" smtClean="0"/>
              <a:t>Explore your new country</a:t>
            </a:r>
          </a:p>
          <a:p>
            <a:pPr marL="342900" indent="-342900">
              <a:buFontTx/>
              <a:buAutoNum type="arabicPeriod"/>
            </a:pPr>
            <a:r>
              <a:rPr lang="en-US" b="1" dirty="0"/>
              <a:t>Keep Up Your Habits</a:t>
            </a:r>
          </a:p>
          <a:p>
            <a:pPr marL="342900" indent="-342900">
              <a:buAutoNum type="arabicPeriod"/>
            </a:pPr>
            <a:endParaRPr lang="en-US" dirty="0" smtClean="0"/>
          </a:p>
          <a:p>
            <a:pPr marL="342900" indent="-342900">
              <a:buAutoNum type="arabicPeriod"/>
            </a:pPr>
            <a:endParaRPr lang="en-US" dirty="0" smtClean="0"/>
          </a:p>
        </p:txBody>
      </p:sp>
    </p:spTree>
    <p:extLst>
      <p:ext uri="{BB962C8B-B14F-4D97-AF65-F5344CB8AC3E}">
        <p14:creationId xmlns:p14="http://schemas.microsoft.com/office/powerpoint/2010/main" val="21054793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3554070"/>
            <a:ext cx="11029615" cy="1497507"/>
          </a:xfrm>
        </p:spPr>
        <p:txBody>
          <a:bodyPr/>
          <a:lstStyle/>
          <a:p>
            <a:pPr algn="r"/>
            <a:r>
              <a:rPr lang="en-US" dirty="0"/>
              <a:t>Thank you! </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512121" y="673474"/>
            <a:ext cx="5686425" cy="3174826"/>
          </a:xfrm>
          <a:prstGeom prst="rect">
            <a:avLst/>
          </a:prstGeom>
        </p:spPr>
      </p:pic>
      <p:pic>
        <p:nvPicPr>
          <p:cNvPr id="5" name="Picture 4"/>
          <p:cNvPicPr>
            <a:picLocks noChangeAspect="1"/>
          </p:cNvPicPr>
          <p:nvPr/>
        </p:nvPicPr>
        <p:blipFill rotWithShape="1">
          <a:blip r:embed="rId3"/>
          <a:srcRect t="1830"/>
          <a:stretch/>
        </p:blipFill>
        <p:spPr>
          <a:xfrm>
            <a:off x="473141" y="673474"/>
            <a:ext cx="4073200" cy="5655734"/>
          </a:xfrm>
          <a:prstGeom prst="rect">
            <a:avLst/>
          </a:prstGeom>
        </p:spPr>
      </p:pic>
    </p:spTree>
    <p:extLst>
      <p:ext uri="{BB962C8B-B14F-4D97-AF65-F5344CB8AC3E}">
        <p14:creationId xmlns:p14="http://schemas.microsoft.com/office/powerpoint/2010/main" val="18538033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a:stretch>
        </a:blipFill>
        <a:effectLst/>
      </p:bgPr>
    </p:bg>
    <p:spTree>
      <p:nvGrpSpPr>
        <p:cNvPr id="1" name=""/>
        <p:cNvGrpSpPr/>
        <p:nvPr/>
      </p:nvGrpSpPr>
      <p:grpSpPr>
        <a:xfrm>
          <a:off x="0" y="0"/>
          <a:ext cx="0" cy="0"/>
          <a:chOff x="0" y="0"/>
          <a:chExt cx="0" cy="0"/>
        </a:xfrm>
      </p:grpSpPr>
      <p:sp>
        <p:nvSpPr>
          <p:cNvPr id="2" name="Shape 128"/>
          <p:cNvSpPr txBox="1">
            <a:spLocks/>
          </p:cNvSpPr>
          <p:nvPr/>
        </p:nvSpPr>
        <p:spPr>
          <a:xfrm>
            <a:off x="2503856" y="657224"/>
            <a:ext cx="7225075" cy="662410"/>
          </a:xfrm>
          <a:prstGeom prst="rect">
            <a:avLst/>
          </a:prstGeom>
        </p:spPr>
        <p:txBody>
          <a:bodyPr lIns="91425" tIns="91425" rIns="91425" bIns="91425"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600" b="0" i="0" u="none" strike="noStrike" kern="1200" cap="all" spc="0" normalizeH="0" baseline="0" noProof="0" dirty="0">
                <a:ln>
                  <a:noFill/>
                </a:ln>
                <a:solidFill>
                  <a:srgbClr val="E84C22"/>
                </a:solidFill>
                <a:effectLst/>
                <a:uLnTx/>
                <a:uFillTx/>
                <a:latin typeface="Broadway" panose="04040905080B02020502" pitchFamily="82" charset="0"/>
                <a:ea typeface="Comic Sans MS"/>
                <a:cs typeface="Comic Sans MS"/>
                <a:sym typeface="Comic Sans MS"/>
              </a:rPr>
              <a:t>The pursuit of Happiness</a:t>
            </a:r>
          </a:p>
        </p:txBody>
      </p:sp>
      <p:sp>
        <p:nvSpPr>
          <p:cNvPr id="3" name="Shape 129"/>
          <p:cNvSpPr txBox="1">
            <a:spLocks/>
          </p:cNvSpPr>
          <p:nvPr/>
        </p:nvSpPr>
        <p:spPr>
          <a:xfrm>
            <a:off x="257637" y="4684541"/>
            <a:ext cx="11756172" cy="2032387"/>
          </a:xfrm>
          <a:prstGeom prst="rect">
            <a:avLst/>
          </a:prstGeom>
          <a:solidFill>
            <a:schemeClr val="bg1">
              <a:alpha val="93000"/>
            </a:schemeClr>
          </a:solidFill>
        </p:spPr>
        <p:txBody>
          <a:bodyPr lIns="91425" tIns="91425" rIns="91425" bIns="91425"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6000" marR="0" lvl="0" indent="-306000" algn="l" defTabSz="457200" rtl="0" eaLnBrk="1" fontAlgn="auto" latinLnBrk="0" hangingPunct="1">
              <a:lnSpc>
                <a:spcPct val="100000"/>
              </a:lnSpc>
              <a:spcBef>
                <a:spcPts val="0"/>
              </a:spcBef>
              <a:spcAft>
                <a:spcPts val="600"/>
              </a:spcAft>
              <a:buClr>
                <a:srgbClr val="FFBD47"/>
              </a:buClr>
              <a:buSzPct val="92000"/>
              <a:buFont typeface="Wingdings 2" panose="05020102010507070707" pitchFamily="18" charset="2"/>
              <a:buNone/>
              <a:tabLst/>
              <a:defRPr/>
            </a:pP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Team </a:t>
            </a:r>
            <a:r>
              <a:rPr kumimoji="0" lang="en-US" sz="1800" b="0" i="0" u="none" strike="noStrike" kern="1200" cap="none" spc="0" normalizeH="0" baseline="0" noProof="0" dirty="0" err="1">
                <a:ln>
                  <a:noFill/>
                </a:ln>
                <a:solidFill>
                  <a:srgbClr val="505046"/>
                </a:solidFill>
                <a:effectLst/>
                <a:uLnTx/>
                <a:uFillTx/>
                <a:latin typeface="Gill Sans MT" panose="020B0502020104020203"/>
                <a:ea typeface="+mn-ea"/>
                <a:cs typeface="+mn-cs"/>
              </a:rPr>
              <a:t>SoTech</a:t>
            </a: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 | Project 3 | Phase 1+2</a:t>
            </a:r>
          </a:p>
          <a:p>
            <a:pPr marL="306000" marR="0" lvl="0" indent="-306000" algn="l" defTabSz="457200" rtl="0" eaLnBrk="1" fontAlgn="auto" latinLnBrk="0" hangingPunct="1">
              <a:lnSpc>
                <a:spcPct val="100000"/>
              </a:lnSpc>
              <a:spcBef>
                <a:spcPts val="0"/>
              </a:spcBef>
              <a:spcAft>
                <a:spcPts val="600"/>
              </a:spcAft>
              <a:buClr>
                <a:srgbClr val="FFBD47"/>
              </a:buClr>
              <a:buSzPct val="92000"/>
              <a:buFont typeface="Wingdings 2" panose="05020102010507070707" pitchFamily="18" charset="2"/>
              <a:buNone/>
              <a:tabLst/>
              <a:defRPr/>
            </a:pPr>
            <a:endPar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endParaRPr>
          </a:p>
          <a:p>
            <a:pPr marL="306000" marR="0" lvl="0" indent="-306000" algn="l" defTabSz="457200" rtl="0" eaLnBrk="1" fontAlgn="auto" latinLnBrk="0" hangingPunct="1">
              <a:lnSpc>
                <a:spcPct val="100000"/>
              </a:lnSpc>
              <a:spcBef>
                <a:spcPts val="0"/>
              </a:spcBef>
              <a:spcAft>
                <a:spcPts val="600"/>
              </a:spcAft>
              <a:buClr>
                <a:srgbClr val="FFBD47"/>
              </a:buClr>
              <a:buSzPct val="92000"/>
              <a:buFont typeface="Wingdings 2" panose="05020102010507070707" pitchFamily="18" charset="2"/>
              <a:buNone/>
              <a:tabLst/>
              <a:defRPr/>
            </a:pP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Team Members | Chun Yang, Deepa Rama </a:t>
            </a:r>
            <a:r>
              <a:rPr kumimoji="0" lang="en-US" sz="1800" b="0" i="0" u="none" strike="noStrike" kern="1200" cap="none" spc="0" normalizeH="0" baseline="0" noProof="0" dirty="0" err="1">
                <a:ln>
                  <a:noFill/>
                </a:ln>
                <a:solidFill>
                  <a:srgbClr val="505046"/>
                </a:solidFill>
                <a:effectLst/>
                <a:uLnTx/>
                <a:uFillTx/>
                <a:latin typeface="Gill Sans MT" panose="020B0502020104020203"/>
                <a:ea typeface="+mn-ea"/>
                <a:cs typeface="+mn-cs"/>
              </a:rPr>
              <a:t>Hegde</a:t>
            </a: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 Jing Wang, </a:t>
            </a:r>
            <a:r>
              <a:rPr kumimoji="0" lang="en-US" sz="1800" b="0" i="0" u="none" strike="noStrike" kern="1200" cap="none" spc="0" normalizeH="0" baseline="0" noProof="0" dirty="0" err="1">
                <a:ln>
                  <a:noFill/>
                </a:ln>
                <a:solidFill>
                  <a:srgbClr val="505046"/>
                </a:solidFill>
                <a:effectLst/>
                <a:uLnTx/>
                <a:uFillTx/>
                <a:latin typeface="Gill Sans MT" panose="020B0502020104020203"/>
                <a:ea typeface="+mn-ea"/>
                <a:cs typeface="+mn-cs"/>
              </a:rPr>
              <a:t>Kshitij</a:t>
            </a: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 Kulkarni, </a:t>
            </a:r>
            <a:r>
              <a:rPr kumimoji="0" lang="en-US" sz="1800" b="0" i="0" u="none" strike="noStrike" kern="1200" cap="none" spc="0" normalizeH="0" baseline="0" noProof="0" dirty="0" err="1">
                <a:ln>
                  <a:noFill/>
                </a:ln>
                <a:solidFill>
                  <a:srgbClr val="505046"/>
                </a:solidFill>
                <a:effectLst/>
                <a:uLnTx/>
                <a:uFillTx/>
                <a:latin typeface="Gill Sans MT" panose="020B0502020104020203"/>
                <a:ea typeface="+mn-ea"/>
                <a:cs typeface="+mn-cs"/>
              </a:rPr>
              <a:t>Peipei</a:t>
            </a: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 Han, Sheng Ming, </a:t>
            </a:r>
          </a:p>
          <a:p>
            <a:pPr marL="306000" marR="0" lvl="0" indent="-306000" algn="l" defTabSz="457200" rtl="0" eaLnBrk="1" fontAlgn="auto" latinLnBrk="0" hangingPunct="1">
              <a:lnSpc>
                <a:spcPct val="100000"/>
              </a:lnSpc>
              <a:spcBef>
                <a:spcPts val="0"/>
              </a:spcBef>
              <a:spcAft>
                <a:spcPts val="600"/>
              </a:spcAft>
              <a:buClr>
                <a:srgbClr val="FFBD47"/>
              </a:buClr>
              <a:buSzPct val="92000"/>
              <a:buFont typeface="Wingdings 2" panose="05020102010507070707" pitchFamily="18" charset="2"/>
              <a:buNone/>
              <a:tabLst/>
              <a:defRPr/>
            </a:pP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				  Si Lu Liu, </a:t>
            </a:r>
            <a:r>
              <a:rPr kumimoji="0" lang="en-US" sz="1800" b="0" i="0" u="none" strike="noStrike" kern="1200" cap="none" spc="0" normalizeH="0" baseline="0" noProof="0" dirty="0" err="1">
                <a:ln>
                  <a:noFill/>
                </a:ln>
                <a:solidFill>
                  <a:srgbClr val="505046"/>
                </a:solidFill>
                <a:effectLst/>
                <a:uLnTx/>
                <a:uFillTx/>
                <a:latin typeface="Gill Sans MT" panose="020B0502020104020203"/>
                <a:ea typeface="+mn-ea"/>
                <a:cs typeface="+mn-cs"/>
              </a:rPr>
              <a:t>Snigdha</a:t>
            </a: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 </a:t>
            </a:r>
            <a:r>
              <a:rPr kumimoji="0" lang="en-US" sz="1800" b="0" i="0" u="none" strike="noStrike" kern="1200" cap="none" spc="0" normalizeH="0" baseline="0" noProof="0" dirty="0" err="1">
                <a:ln>
                  <a:noFill/>
                </a:ln>
                <a:solidFill>
                  <a:srgbClr val="505046"/>
                </a:solidFill>
                <a:effectLst/>
                <a:uLnTx/>
                <a:uFillTx/>
                <a:latin typeface="Gill Sans MT" panose="020B0502020104020203"/>
                <a:ea typeface="+mn-ea"/>
                <a:cs typeface="+mn-cs"/>
              </a:rPr>
              <a:t>Goel</a:t>
            </a: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 </a:t>
            </a:r>
            <a:r>
              <a:rPr kumimoji="0" lang="en-US" sz="1800" b="0" i="0" u="none" strike="noStrike" kern="1200" cap="none" spc="0" normalizeH="0" baseline="0" noProof="0" dirty="0" err="1">
                <a:ln>
                  <a:noFill/>
                </a:ln>
                <a:solidFill>
                  <a:srgbClr val="505046"/>
                </a:solidFill>
                <a:effectLst/>
                <a:uLnTx/>
                <a:uFillTx/>
                <a:latin typeface="Gill Sans MT" panose="020B0502020104020203"/>
                <a:ea typeface="+mn-ea"/>
                <a:cs typeface="+mn-cs"/>
              </a:rPr>
              <a:t>Vijaya</a:t>
            </a: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 Lakshmi </a:t>
            </a:r>
            <a:r>
              <a:rPr kumimoji="0" lang="en-US" sz="1800" b="0" i="0" u="none" strike="noStrike" kern="1200" cap="none" spc="0" normalizeH="0" baseline="0" noProof="0" dirty="0" err="1">
                <a:ln>
                  <a:noFill/>
                </a:ln>
                <a:solidFill>
                  <a:srgbClr val="505046"/>
                </a:solidFill>
                <a:effectLst/>
                <a:uLnTx/>
                <a:uFillTx/>
                <a:latin typeface="Gill Sans MT" panose="020B0502020104020203"/>
                <a:ea typeface="+mn-ea"/>
                <a:cs typeface="+mn-cs"/>
              </a:rPr>
              <a:t>Tulasi</a:t>
            </a: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 </a:t>
            </a:r>
            <a:r>
              <a:rPr kumimoji="0" lang="en-US" sz="1800" b="0" i="0" u="none" strike="noStrike" kern="1200" cap="none" spc="0" normalizeH="0" baseline="0" noProof="0" dirty="0" err="1">
                <a:ln>
                  <a:noFill/>
                </a:ln>
                <a:solidFill>
                  <a:srgbClr val="505046"/>
                </a:solidFill>
                <a:effectLst/>
                <a:uLnTx/>
                <a:uFillTx/>
                <a:latin typeface="Gill Sans MT" panose="020B0502020104020203"/>
                <a:ea typeface="+mn-ea"/>
                <a:cs typeface="+mn-cs"/>
              </a:rPr>
              <a:t>Pali</a:t>
            </a: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 </a:t>
            </a:r>
            <a:r>
              <a:rPr kumimoji="0" lang="en-US" sz="1800" b="0" i="0" u="none" strike="noStrike" kern="1200" cap="none" spc="0" normalizeH="0" baseline="0" noProof="0" dirty="0" err="1">
                <a:ln>
                  <a:noFill/>
                </a:ln>
                <a:solidFill>
                  <a:srgbClr val="505046"/>
                </a:solidFill>
                <a:effectLst/>
                <a:uLnTx/>
                <a:uFillTx/>
                <a:latin typeface="Gill Sans MT" panose="020B0502020104020203"/>
                <a:ea typeface="+mn-ea"/>
                <a:cs typeface="+mn-cs"/>
              </a:rPr>
              <a:t>Xueting</a:t>
            </a:r>
            <a:r>
              <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rPr>
              <a:t> Yan, Yu Dong</a:t>
            </a:r>
          </a:p>
          <a:p>
            <a:pPr marL="306000" marR="0" lvl="0" indent="-306000" algn="l" defTabSz="457200" rtl="0" eaLnBrk="1" fontAlgn="auto" latinLnBrk="0" hangingPunct="1">
              <a:lnSpc>
                <a:spcPct val="100000"/>
              </a:lnSpc>
              <a:spcBef>
                <a:spcPts val="0"/>
              </a:spcBef>
              <a:spcAft>
                <a:spcPts val="600"/>
              </a:spcAft>
              <a:buClr>
                <a:srgbClr val="FFBD47"/>
              </a:buClr>
              <a:buSzPct val="92000"/>
              <a:buFont typeface="Wingdings 2" panose="05020102010507070707" pitchFamily="18" charset="2"/>
              <a:buNone/>
              <a:tabLst/>
              <a:defRPr/>
            </a:pPr>
            <a:endParaRPr kumimoji="0" lang="en-US" sz="1800" b="0" i="0" u="none" strike="noStrike" kern="1200" cap="none" spc="0" normalizeH="0" baseline="0" noProof="0" dirty="0">
              <a:ln>
                <a:noFill/>
              </a:ln>
              <a:solidFill>
                <a:srgbClr val="505046"/>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67898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prstGeom prst="rect">
            <a:avLst/>
          </a:prstGeom>
        </p:spPr>
        <p:txBody>
          <a:bodyPr lIns="91425" tIns="91425" rIns="91425" bIns="91425" anchor="ctr" anchorCtr="0">
            <a:noAutofit/>
          </a:bodyPr>
          <a:lstStyle/>
          <a:p>
            <a:pPr lvl="0" algn="ctr">
              <a:spcBef>
                <a:spcPts val="0"/>
              </a:spcBef>
              <a:buNone/>
            </a:pPr>
            <a:r>
              <a:rPr lang="en-US" dirty="0"/>
              <a:t>OBJECTIVE &amp; Variables</a:t>
            </a:r>
          </a:p>
        </p:txBody>
      </p:sp>
      <p:sp>
        <p:nvSpPr>
          <p:cNvPr id="141" name="Shape 141"/>
          <p:cNvSpPr txBox="1">
            <a:spLocks noGrp="1"/>
          </p:cNvSpPr>
          <p:nvPr>
            <p:ph idx="1"/>
          </p:nvPr>
        </p:nvSpPr>
        <p:spPr>
          <a:xfrm>
            <a:off x="581192" y="1828903"/>
            <a:ext cx="11029615" cy="1715808"/>
          </a:xfrm>
          <a:prstGeom prst="rect">
            <a:avLst/>
          </a:prstGeom>
        </p:spPr>
        <p:txBody>
          <a:bodyPr lIns="91425" tIns="91425" rIns="91425" bIns="91425" anchor="t" anchorCtr="0">
            <a:noAutofit/>
          </a:bodyPr>
          <a:lstStyle/>
          <a:p>
            <a:pPr marL="0" indent="0">
              <a:spcBef>
                <a:spcPts val="0"/>
              </a:spcBef>
              <a:buNone/>
            </a:pPr>
            <a:r>
              <a:rPr lang="en-US" sz="2400" dirty="0"/>
              <a:t>To analyze the activities that make people happy and check the effect of these factors on how happy you are</a:t>
            </a:r>
          </a:p>
          <a:p>
            <a:pPr marL="0" indent="0">
              <a:spcBef>
                <a:spcPts val="0"/>
              </a:spcBef>
              <a:buNone/>
            </a:pPr>
            <a:endParaRPr lang="en-US" sz="800" dirty="0"/>
          </a:p>
          <a:p>
            <a:pPr>
              <a:spcBef>
                <a:spcPts val="0"/>
              </a:spcBef>
            </a:pPr>
            <a:r>
              <a:rPr lang="en-US" sz="2400" dirty="0"/>
              <a:t>Dependent Variable: Happiness Index</a:t>
            </a:r>
          </a:p>
          <a:p>
            <a:pPr>
              <a:spcBef>
                <a:spcPts val="0"/>
              </a:spcBef>
            </a:pPr>
            <a:r>
              <a:rPr lang="en-US" sz="2400" dirty="0"/>
              <a:t>Independent variables:</a:t>
            </a:r>
          </a:p>
          <a:p>
            <a:pPr marL="0" indent="0">
              <a:spcBef>
                <a:spcPts val="0"/>
              </a:spcBef>
              <a:buNone/>
            </a:pPr>
            <a:endParaRPr sz="2400" dirty="0"/>
          </a:p>
        </p:txBody>
      </p:sp>
      <p:graphicFrame>
        <p:nvGraphicFramePr>
          <p:cNvPr id="2" name="Diagram 1"/>
          <p:cNvGraphicFramePr/>
          <p:nvPr>
            <p:extLst>
              <p:ext uri="{D42A27DB-BD31-4B8C-83A1-F6EECF244321}">
                <p14:modId xmlns:p14="http://schemas.microsoft.com/office/powerpoint/2010/main" val="3802435570"/>
              </p:ext>
            </p:extLst>
          </p:nvPr>
        </p:nvGraphicFramePr>
        <p:xfrm>
          <a:off x="1078172" y="3879334"/>
          <a:ext cx="9829329" cy="253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502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C7A93BA6-C372-466D-8690-97BD4FDC7D48}"/>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graphicEl>
                                              <a:dgm id="{7CF3C47E-D477-4772-87D2-CA5C47864FFC}"/>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graphicEl>
                                              <a:dgm id="{129FBB73-C522-4796-829F-FF61950543F3}"/>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graphicEl>
                                              <a:dgm id="{ACF69C92-040C-4463-84B5-43F933F52356}"/>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graphicEl>
                                              <a:dgm id="{8EDD7B11-F5AA-48A6-A043-BC433338EF56}"/>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dgm id="{8A3B2C96-C81A-427A-A61B-95FF45A02701}"/>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graphicEl>
                                              <a:dgm id="{FD980838-4341-41C7-90C5-C8F5A227F48B}"/>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graphicEl>
                                              <a:dgm id="{7DC0EC68-791D-437D-9DEF-4E86CB4AA5DF}"/>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graphicEl>
                                              <a:dgm id="{047E90FD-963F-4E72-8AAA-914B73CD4BB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prstGeom prst="rect">
            <a:avLst/>
          </a:prstGeom>
        </p:spPr>
        <p:txBody>
          <a:bodyPr lIns="91425" tIns="91425" rIns="91425" bIns="91425" anchor="ctr" anchorCtr="0">
            <a:noAutofit/>
          </a:bodyPr>
          <a:lstStyle/>
          <a:p>
            <a:pPr lvl="0" algn="ctr">
              <a:spcBef>
                <a:spcPts val="0"/>
              </a:spcBef>
              <a:buNone/>
            </a:pPr>
            <a:r>
              <a:rPr lang="en-US"/>
              <a:t>Objective</a:t>
            </a:r>
          </a:p>
        </p:txBody>
      </p:sp>
      <p:sp>
        <p:nvSpPr>
          <p:cNvPr id="135" name="Shape 135"/>
          <p:cNvSpPr txBox="1">
            <a:spLocks noGrp="1"/>
          </p:cNvSpPr>
          <p:nvPr>
            <p:ph idx="1"/>
          </p:nvPr>
        </p:nvSpPr>
        <p:spPr>
          <a:xfrm>
            <a:off x="717452" y="2180496"/>
            <a:ext cx="7329268" cy="3678303"/>
          </a:xfrm>
          <a:prstGeom prst="rect">
            <a:avLst/>
          </a:prstGeom>
        </p:spPr>
        <p:txBody>
          <a:bodyPr lIns="91425" tIns="91425" rIns="91425" bIns="91425" anchor="t" anchorCtr="0">
            <a:noAutofit/>
          </a:bodyPr>
          <a:lstStyle/>
          <a:p>
            <a:pPr marL="0" lvl="0" indent="0" rtl="0">
              <a:spcBef>
                <a:spcPts val="0"/>
              </a:spcBef>
              <a:buNone/>
            </a:pPr>
            <a:r>
              <a:rPr lang="en-US" sz="2400" dirty="0"/>
              <a:t>To analyze the activities that make people happy and check the effect of these factors on how happy you are: </a:t>
            </a:r>
            <a:endParaRPr sz="2400" dirty="0"/>
          </a:p>
          <a:p>
            <a:pPr marL="0" lvl="0" indent="0" rtl="0">
              <a:spcBef>
                <a:spcPts val="0"/>
              </a:spcBef>
              <a:buNone/>
            </a:pPr>
            <a:endParaRPr sz="2400" dirty="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1843" b="95209" l="2932" r="93899"/>
                    </a14:imgEffect>
                  </a14:imgLayer>
                </a14:imgProps>
              </a:ext>
            </a:extLst>
          </a:blip>
          <a:stretch>
            <a:fillRect/>
          </a:stretch>
        </p:blipFill>
        <p:spPr>
          <a:xfrm>
            <a:off x="7542992" y="1880951"/>
            <a:ext cx="3950313" cy="5095966"/>
          </a:xfrm>
          <a:prstGeom prst="rect">
            <a:avLst/>
          </a:prstGeom>
        </p:spPr>
      </p:pic>
      <p:graphicFrame>
        <p:nvGraphicFramePr>
          <p:cNvPr id="4" name="Diagram 3"/>
          <p:cNvGraphicFramePr/>
          <p:nvPr>
            <p:extLst/>
          </p:nvPr>
        </p:nvGraphicFramePr>
        <p:xfrm>
          <a:off x="-585008" y="3087183"/>
          <a:ext cx="8128000" cy="32825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9618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5">
                                            <p:txEl>
                                              <p:pRg st="0" end="0"/>
                                            </p:txEl>
                                          </p:spTgt>
                                        </p:tgtEl>
                                        <p:attrNameLst>
                                          <p:attrName>style.visibility</p:attrName>
                                        </p:attrNameLst>
                                      </p:cBhvr>
                                      <p:to>
                                        <p:strVal val="visible"/>
                                      </p:to>
                                    </p:set>
                                    <p:anim calcmode="lin" valueType="num">
                                      <p:cBhvr additive="base">
                                        <p:cTn id="7" dur="500" fill="hold"/>
                                        <p:tgtEl>
                                          <p:spTgt spid="1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build="p"/>
      <p:bldGraphic spid="4"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prstGeom prst="rect">
            <a:avLst/>
          </a:prstGeom>
        </p:spPr>
        <p:txBody>
          <a:bodyPr lIns="91425" tIns="91425" rIns="91425" bIns="91425" anchor="ctr" anchorCtr="0">
            <a:noAutofit/>
          </a:bodyPr>
          <a:lstStyle/>
          <a:p>
            <a:pPr lvl="0" algn="ctr">
              <a:spcBef>
                <a:spcPts val="0"/>
              </a:spcBef>
              <a:buNone/>
            </a:pPr>
            <a:r>
              <a:rPr lang="en-US"/>
              <a:t>Variables</a:t>
            </a:r>
          </a:p>
        </p:txBody>
      </p:sp>
      <p:sp>
        <p:nvSpPr>
          <p:cNvPr id="141" name="Shape 141"/>
          <p:cNvSpPr txBox="1">
            <a:spLocks noGrp="1"/>
          </p:cNvSpPr>
          <p:nvPr>
            <p:ph idx="1"/>
          </p:nvPr>
        </p:nvSpPr>
        <p:spPr>
          <a:xfrm>
            <a:off x="581191" y="2006324"/>
            <a:ext cx="11029615" cy="1172305"/>
          </a:xfrm>
          <a:prstGeom prst="rect">
            <a:avLst/>
          </a:prstGeom>
        </p:spPr>
        <p:txBody>
          <a:bodyPr lIns="91425" tIns="91425" rIns="91425" bIns="91425" anchor="t" anchorCtr="0">
            <a:noAutofit/>
          </a:bodyPr>
          <a:lstStyle/>
          <a:p>
            <a:pPr>
              <a:spcBef>
                <a:spcPts val="0"/>
              </a:spcBef>
            </a:pPr>
            <a:r>
              <a:rPr lang="en-US" sz="2400" dirty="0"/>
              <a:t>Dependent Variable: Happiness Index</a:t>
            </a:r>
          </a:p>
          <a:p>
            <a:pPr>
              <a:spcBef>
                <a:spcPts val="0"/>
              </a:spcBef>
            </a:pPr>
            <a:r>
              <a:rPr lang="en-US" sz="2400" dirty="0"/>
              <a:t>Independent variables:</a:t>
            </a:r>
            <a:endParaRPr sz="2400" dirty="0"/>
          </a:p>
        </p:txBody>
      </p:sp>
      <p:graphicFrame>
        <p:nvGraphicFramePr>
          <p:cNvPr id="2" name="Diagram 1"/>
          <p:cNvGraphicFramePr/>
          <p:nvPr>
            <p:extLst/>
          </p:nvPr>
        </p:nvGraphicFramePr>
        <p:xfrm>
          <a:off x="904749" y="3178629"/>
          <a:ext cx="10166526" cy="2668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973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C7A93BA6-C372-466D-8690-97BD4FDC7D48}"/>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graphicEl>
                                              <a:dgm id="{7CF3C47E-D477-4772-87D2-CA5C47864FFC}"/>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graphicEl>
                                              <a:dgm id="{129FBB73-C522-4796-829F-FF61950543F3}"/>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graphicEl>
                                              <a:dgm id="{ACF69C92-040C-4463-84B5-43F933F52356}"/>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graphicEl>
                                              <a:dgm id="{8EDD7B11-F5AA-48A6-A043-BC433338EF56}"/>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8A3B2C96-C81A-427A-A61B-95FF45A02701}"/>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dgm id="{FD980838-4341-41C7-90C5-C8F5A227F48B}"/>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graphicEl>
                                              <a:dgm id="{7DC0EC68-791D-437D-9DEF-4E86CB4AA5DF}"/>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graphicEl>
                                              <a:dgm id="{047E90FD-963F-4E72-8AAA-914B73CD4BB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prstGeom prst="rect">
            <a:avLst/>
          </a:prstGeom>
        </p:spPr>
        <p:txBody>
          <a:bodyPr lIns="91425" tIns="91425" rIns="91425" bIns="91425" anchor="ctr" anchorCtr="0">
            <a:noAutofit/>
          </a:bodyPr>
          <a:lstStyle/>
          <a:p>
            <a:pPr lvl="0" algn="ctr">
              <a:spcBef>
                <a:spcPts val="0"/>
              </a:spcBef>
              <a:buNone/>
            </a:pPr>
            <a:r>
              <a:rPr lang="en-US"/>
              <a:t>Data Collection and Cleaning</a:t>
            </a:r>
          </a:p>
        </p:txBody>
      </p:sp>
      <p:graphicFrame>
        <p:nvGraphicFramePr>
          <p:cNvPr id="6" name="Diagram 5"/>
          <p:cNvGraphicFramePr/>
          <p:nvPr>
            <p:extLst/>
          </p:nvPr>
        </p:nvGraphicFramePr>
        <p:xfrm>
          <a:off x="943455" y="2122228"/>
          <a:ext cx="4396935" cy="4218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Table 3"/>
          <p:cNvGraphicFramePr>
            <a:graphicFrameLocks noGrp="1"/>
          </p:cNvGraphicFramePr>
          <p:nvPr>
            <p:extLst/>
          </p:nvPr>
        </p:nvGraphicFramePr>
        <p:xfrm>
          <a:off x="6658953" y="2357901"/>
          <a:ext cx="4691827" cy="3746748"/>
        </p:xfrm>
        <a:graphic>
          <a:graphicData uri="http://schemas.openxmlformats.org/drawingml/2006/table">
            <a:tbl>
              <a:tblPr>
                <a:tableStyleId>{5C22544A-7EE6-4342-B048-85BDC9FD1C3A}</a:tableStyleId>
              </a:tblPr>
              <a:tblGrid>
                <a:gridCol w="4691827">
                  <a:extLst>
                    <a:ext uri="{9D8B030D-6E8A-4147-A177-3AD203B41FA5}">
                      <a16:colId xmlns:a16="http://schemas.microsoft.com/office/drawing/2014/main" xmlns="" val="546129871"/>
                    </a:ext>
                  </a:extLst>
                </a:gridCol>
              </a:tblGrid>
              <a:tr h="188124">
                <a:tc>
                  <a:txBody>
                    <a:bodyPr/>
                    <a:lstStyle/>
                    <a:p>
                      <a:pPr algn="l" fontAlgn="b"/>
                      <a:r>
                        <a:rPr lang="en-US" sz="1200" u="none" strike="noStrike" dirty="0">
                          <a:effectLst/>
                        </a:rPr>
                        <a:t>If happiness can be rated from 1 to 10, which scale do you feel </a:t>
                      </a:r>
                      <a:r>
                        <a:rPr lang="en-US" sz="1200" u="none" strike="noStrike" dirty="0" err="1">
                          <a:effectLst/>
                        </a:rPr>
                        <a:t>youself</a:t>
                      </a:r>
                      <a:r>
                        <a:rPr lang="en-US" sz="1200" u="none" strike="noStrike" dirty="0">
                          <a:effectLst/>
                        </a:rPr>
                        <a:t> are...</a:t>
                      </a:r>
                      <a:endParaRPr lang="en-US" sz="1200" b="0" i="0" u="none" strike="noStrike" dirty="0">
                        <a:solidFill>
                          <a:srgbClr val="000000"/>
                        </a:solidFill>
                        <a:effectLst/>
                        <a:latin typeface="Calibri" panose="020F0502020204030204" pitchFamily="34" charset="0"/>
                      </a:endParaRPr>
                    </a:p>
                  </a:txBody>
                  <a:tcPr marL="5244" marR="5244" marT="5244" marB="0" anchor="b"/>
                </a:tc>
                <a:extLst>
                  <a:ext uri="{0D108BD9-81ED-4DB2-BD59-A6C34878D82A}">
                    <a16:rowId xmlns:a16="http://schemas.microsoft.com/office/drawing/2014/main" xmlns="" val="3661228486"/>
                  </a:ext>
                </a:extLst>
              </a:tr>
              <a:tr h="188124">
                <a:tc>
                  <a:txBody>
                    <a:bodyPr/>
                    <a:lstStyle/>
                    <a:p>
                      <a:pPr algn="l" fontAlgn="b"/>
                      <a:r>
                        <a:rPr lang="en-US" sz="1200" u="none" strike="noStrike" dirty="0">
                          <a:effectLst/>
                        </a:rPr>
                        <a:t>Please give us ONE word, about ONE thing that makes you happy:</a:t>
                      </a:r>
                      <a:endParaRPr lang="en-US" sz="1200" b="0" i="0" u="none" strike="noStrike" dirty="0">
                        <a:solidFill>
                          <a:srgbClr val="000000"/>
                        </a:solidFill>
                        <a:effectLst/>
                        <a:latin typeface="Calibri" panose="020F0502020204030204" pitchFamily="34" charset="0"/>
                      </a:endParaRPr>
                    </a:p>
                  </a:txBody>
                  <a:tcPr marL="5244" marR="5244" marT="5244" marB="0" anchor="b"/>
                </a:tc>
                <a:extLst>
                  <a:ext uri="{0D108BD9-81ED-4DB2-BD59-A6C34878D82A}">
                    <a16:rowId xmlns:a16="http://schemas.microsoft.com/office/drawing/2014/main" xmlns="" val="4074860446"/>
                  </a:ext>
                </a:extLst>
              </a:tr>
              <a:tr h="188124">
                <a:tc>
                  <a:txBody>
                    <a:bodyPr/>
                    <a:lstStyle/>
                    <a:p>
                      <a:pPr algn="l" fontAlgn="b"/>
                      <a:r>
                        <a:rPr lang="en-US" sz="1200" u="none" strike="noStrike" dirty="0">
                          <a:effectLst/>
                        </a:rPr>
                        <a:t>Your gender?</a:t>
                      </a:r>
                      <a:endParaRPr lang="en-US" sz="1200" b="0" i="0" u="none" strike="noStrike" dirty="0">
                        <a:solidFill>
                          <a:srgbClr val="000000"/>
                        </a:solidFill>
                        <a:effectLst/>
                        <a:latin typeface="Calibri" panose="020F0502020204030204" pitchFamily="34" charset="0"/>
                      </a:endParaRPr>
                    </a:p>
                  </a:txBody>
                  <a:tcPr marL="5244" marR="5244" marT="5244" marB="0" anchor="b"/>
                </a:tc>
                <a:extLst>
                  <a:ext uri="{0D108BD9-81ED-4DB2-BD59-A6C34878D82A}">
                    <a16:rowId xmlns:a16="http://schemas.microsoft.com/office/drawing/2014/main" xmlns="" val="1630739397"/>
                  </a:ext>
                </a:extLst>
              </a:tr>
              <a:tr h="188124">
                <a:tc>
                  <a:txBody>
                    <a:bodyPr/>
                    <a:lstStyle/>
                    <a:p>
                      <a:pPr algn="l" fontAlgn="b"/>
                      <a:r>
                        <a:rPr lang="en-US" sz="1200" u="none" strike="noStrike" dirty="0">
                          <a:effectLst/>
                        </a:rPr>
                        <a:t>Date of Birth– Year/Month/Day</a:t>
                      </a:r>
                      <a:endParaRPr lang="en-US" sz="1200" b="0" i="0" u="none" strike="noStrike" dirty="0">
                        <a:solidFill>
                          <a:srgbClr val="000000"/>
                        </a:solidFill>
                        <a:effectLst/>
                        <a:latin typeface="Calibri" panose="020F0502020204030204" pitchFamily="34" charset="0"/>
                      </a:endParaRPr>
                    </a:p>
                  </a:txBody>
                  <a:tcPr marL="5244" marR="5244" marT="5244" marB="0" anchor="b"/>
                </a:tc>
                <a:extLst>
                  <a:ext uri="{0D108BD9-81ED-4DB2-BD59-A6C34878D82A}">
                    <a16:rowId xmlns:a16="http://schemas.microsoft.com/office/drawing/2014/main" xmlns="" val="386013219"/>
                  </a:ext>
                </a:extLst>
              </a:tr>
              <a:tr h="188124">
                <a:tc>
                  <a:txBody>
                    <a:bodyPr/>
                    <a:lstStyle/>
                    <a:p>
                      <a:pPr algn="l" fontAlgn="b"/>
                      <a:r>
                        <a:rPr lang="en-US" sz="1200" u="none" strike="noStrike" dirty="0">
                          <a:effectLst/>
                        </a:rPr>
                        <a:t>Zodiac based on birthday</a:t>
                      </a:r>
                      <a:endParaRPr lang="en-US" sz="1200" b="0" i="0" u="none" strike="noStrike" dirty="0">
                        <a:solidFill>
                          <a:srgbClr val="000000"/>
                        </a:solidFill>
                        <a:effectLst/>
                        <a:latin typeface="Calibri" panose="020F0502020204030204" pitchFamily="34" charset="0"/>
                      </a:endParaRPr>
                    </a:p>
                  </a:txBody>
                  <a:tcPr marL="5244" marR="5244" marT="5244" marB="0" anchor="b"/>
                </a:tc>
                <a:extLst>
                  <a:ext uri="{0D108BD9-81ED-4DB2-BD59-A6C34878D82A}">
                    <a16:rowId xmlns:a16="http://schemas.microsoft.com/office/drawing/2014/main" xmlns="" val="972537476"/>
                  </a:ext>
                </a:extLst>
              </a:tr>
              <a:tr h="188124">
                <a:tc>
                  <a:txBody>
                    <a:bodyPr/>
                    <a:lstStyle/>
                    <a:p>
                      <a:pPr algn="l" fontAlgn="b"/>
                      <a:r>
                        <a:rPr lang="en-US" sz="1200" u="none" strike="noStrike" dirty="0">
                          <a:effectLst/>
                        </a:rPr>
                        <a:t>Which country/region are you from?</a:t>
                      </a:r>
                      <a:endParaRPr lang="en-US" sz="1200" b="0" i="0" u="none" strike="noStrike" dirty="0">
                        <a:solidFill>
                          <a:srgbClr val="000000"/>
                        </a:solidFill>
                        <a:effectLst/>
                        <a:latin typeface="Calibri" panose="020F0502020204030204" pitchFamily="34" charset="0"/>
                      </a:endParaRPr>
                    </a:p>
                  </a:txBody>
                  <a:tcPr marL="5244" marR="5244" marT="5244" marB="0" anchor="b"/>
                </a:tc>
                <a:extLst>
                  <a:ext uri="{0D108BD9-81ED-4DB2-BD59-A6C34878D82A}">
                    <a16:rowId xmlns:a16="http://schemas.microsoft.com/office/drawing/2014/main" xmlns="" val="3687641761"/>
                  </a:ext>
                </a:extLst>
              </a:tr>
              <a:tr h="188124">
                <a:tc>
                  <a:txBody>
                    <a:bodyPr/>
                    <a:lstStyle/>
                    <a:p>
                      <a:pPr algn="l" fontAlgn="b"/>
                      <a:r>
                        <a:rPr lang="en-US" sz="1200" u="none" strike="noStrike" dirty="0">
                          <a:effectLst/>
                        </a:rPr>
                        <a:t>Which country/region are you currently living in?</a:t>
                      </a:r>
                      <a:endParaRPr lang="en-US" sz="1200" b="0" i="0" u="none" strike="noStrike" dirty="0">
                        <a:solidFill>
                          <a:srgbClr val="000000"/>
                        </a:solidFill>
                        <a:effectLst/>
                        <a:latin typeface="Calibri" panose="020F0502020204030204" pitchFamily="34" charset="0"/>
                      </a:endParaRPr>
                    </a:p>
                  </a:txBody>
                  <a:tcPr marL="5244" marR="5244" marT="5244" marB="0" anchor="b"/>
                </a:tc>
                <a:extLst>
                  <a:ext uri="{0D108BD9-81ED-4DB2-BD59-A6C34878D82A}">
                    <a16:rowId xmlns:a16="http://schemas.microsoft.com/office/drawing/2014/main" xmlns="" val="411913804"/>
                  </a:ext>
                </a:extLst>
              </a:tr>
              <a:tr h="188124">
                <a:tc>
                  <a:txBody>
                    <a:bodyPr/>
                    <a:lstStyle/>
                    <a:p>
                      <a:pPr algn="l" fontAlgn="b"/>
                      <a:r>
                        <a:rPr lang="en-US" sz="1200" u="none" strike="noStrike" dirty="0">
                          <a:effectLst/>
                        </a:rPr>
                        <a:t>Are you seeing someone? :P</a:t>
                      </a:r>
                      <a:endParaRPr lang="en-US" sz="1200" b="0" i="0" u="none" strike="noStrike" dirty="0">
                        <a:solidFill>
                          <a:srgbClr val="000000"/>
                        </a:solidFill>
                        <a:effectLst/>
                        <a:latin typeface="Calibri" panose="020F0502020204030204" pitchFamily="34" charset="0"/>
                      </a:endParaRPr>
                    </a:p>
                  </a:txBody>
                  <a:tcPr marL="5244" marR="5244" marT="5244" marB="0" anchor="b"/>
                </a:tc>
                <a:extLst>
                  <a:ext uri="{0D108BD9-81ED-4DB2-BD59-A6C34878D82A}">
                    <a16:rowId xmlns:a16="http://schemas.microsoft.com/office/drawing/2014/main" xmlns="" val="2823098274"/>
                  </a:ext>
                </a:extLst>
              </a:tr>
              <a:tr h="188124">
                <a:tc>
                  <a:txBody>
                    <a:bodyPr/>
                    <a:lstStyle/>
                    <a:p>
                      <a:pPr algn="l" fontAlgn="b"/>
                      <a:r>
                        <a:rPr lang="en-US" sz="1200" u="none" strike="noStrike" dirty="0">
                          <a:effectLst/>
                        </a:rPr>
                        <a:t>Currently you are a</a:t>
                      </a:r>
                      <a:r>
                        <a:rPr lang="en-US" sz="1200" u="none" strike="noStrike" baseline="0" dirty="0">
                          <a:effectLst/>
                        </a:rPr>
                        <a:t> Student/Working Professional</a:t>
                      </a:r>
                      <a:endParaRPr lang="en-US" sz="1200" b="0" i="0" u="none" strike="noStrike" dirty="0">
                        <a:solidFill>
                          <a:srgbClr val="000000"/>
                        </a:solidFill>
                        <a:effectLst/>
                        <a:latin typeface="Calibri" panose="020F0502020204030204" pitchFamily="34" charset="0"/>
                      </a:endParaRPr>
                    </a:p>
                  </a:txBody>
                  <a:tcPr marL="5244" marR="5244" marT="5244" marB="0" anchor="b"/>
                </a:tc>
                <a:extLst>
                  <a:ext uri="{0D108BD9-81ED-4DB2-BD59-A6C34878D82A}">
                    <a16:rowId xmlns:a16="http://schemas.microsoft.com/office/drawing/2014/main" xmlns="" val="3111352666"/>
                  </a:ext>
                </a:extLst>
              </a:tr>
              <a:tr h="188124">
                <a:tc>
                  <a:txBody>
                    <a:bodyPr/>
                    <a:lstStyle/>
                    <a:p>
                      <a:pPr algn="l" fontAlgn="b"/>
                      <a:r>
                        <a:rPr lang="en-US" sz="1200" u="none" strike="noStrike" dirty="0">
                          <a:effectLst/>
                        </a:rPr>
                        <a:t>On average, how many hours do you spend on social media per day?</a:t>
                      </a:r>
                      <a:endParaRPr lang="en-US" sz="1200" b="0" i="0" u="none" strike="noStrike" dirty="0">
                        <a:solidFill>
                          <a:srgbClr val="000000"/>
                        </a:solidFill>
                        <a:effectLst/>
                        <a:latin typeface="Calibri" panose="020F0502020204030204" pitchFamily="34" charset="0"/>
                      </a:endParaRPr>
                    </a:p>
                  </a:txBody>
                  <a:tcPr marL="5244" marR="5244" marT="5244" marB="0" anchor="b"/>
                </a:tc>
                <a:extLst>
                  <a:ext uri="{0D108BD9-81ED-4DB2-BD59-A6C34878D82A}">
                    <a16:rowId xmlns:a16="http://schemas.microsoft.com/office/drawing/2014/main" xmlns="" val="2094896457"/>
                  </a:ext>
                </a:extLst>
              </a:tr>
              <a:tr h="188124">
                <a:tc>
                  <a:txBody>
                    <a:bodyPr/>
                    <a:lstStyle/>
                    <a:p>
                      <a:pPr algn="l" fontAlgn="b"/>
                      <a:r>
                        <a:rPr lang="en-US" sz="1200" u="none" strike="noStrike" dirty="0">
                          <a:effectLst/>
                        </a:rPr>
                        <a:t>How many social media platforms do you use?</a:t>
                      </a:r>
                      <a:endParaRPr lang="en-US" sz="1200" b="0" i="0" u="none" strike="noStrike" dirty="0">
                        <a:solidFill>
                          <a:srgbClr val="000000"/>
                        </a:solidFill>
                        <a:effectLst/>
                        <a:latin typeface="Calibri" panose="020F0502020204030204" pitchFamily="34" charset="0"/>
                      </a:endParaRPr>
                    </a:p>
                  </a:txBody>
                  <a:tcPr marL="5244" marR="5244" marT="5244" marB="0" anchor="b"/>
                </a:tc>
                <a:extLst>
                  <a:ext uri="{0D108BD9-81ED-4DB2-BD59-A6C34878D82A}">
                    <a16:rowId xmlns:a16="http://schemas.microsoft.com/office/drawing/2014/main" xmlns="" val="4253832420"/>
                  </a:ext>
                </a:extLst>
              </a:tr>
              <a:tr h="188124">
                <a:tc>
                  <a:txBody>
                    <a:bodyPr/>
                    <a:lstStyle/>
                    <a:p>
                      <a:pPr algn="l" fontAlgn="b"/>
                      <a:r>
                        <a:rPr lang="en-US" sz="1200" u="none" strike="noStrike" dirty="0">
                          <a:effectLst/>
                        </a:rPr>
                        <a:t>Top</a:t>
                      </a:r>
                      <a:r>
                        <a:rPr lang="en-US" sz="1200" u="none" strike="noStrike" baseline="0" dirty="0">
                          <a:effectLst/>
                        </a:rPr>
                        <a:t> 3 frequently used social media platforms</a:t>
                      </a:r>
                      <a:endParaRPr lang="en-US" sz="1200" b="0" i="0" u="none" strike="noStrike" dirty="0">
                        <a:solidFill>
                          <a:srgbClr val="000000"/>
                        </a:solidFill>
                        <a:effectLst/>
                        <a:latin typeface="Calibri" panose="020F0502020204030204" pitchFamily="34" charset="0"/>
                      </a:endParaRPr>
                    </a:p>
                  </a:txBody>
                  <a:tcPr marL="5244" marR="5244" marT="5244" marB="0" anchor="b"/>
                </a:tc>
                <a:extLst>
                  <a:ext uri="{0D108BD9-81ED-4DB2-BD59-A6C34878D82A}">
                    <a16:rowId xmlns:a16="http://schemas.microsoft.com/office/drawing/2014/main" xmlns="" val="3852697095"/>
                  </a:ext>
                </a:extLst>
              </a:tr>
              <a:tr h="371004">
                <a:tc>
                  <a:txBody>
                    <a:bodyPr/>
                    <a:lstStyle/>
                    <a:p>
                      <a:pPr algn="l" fontAlgn="b"/>
                      <a:r>
                        <a:rPr lang="en-US" sz="1200" u="none" strike="noStrike" dirty="0">
                          <a:effectLst/>
                        </a:rPr>
                        <a:t>How many friends/contacts do you have on your most frequently used social media</a:t>
                      </a:r>
                      <a:r>
                        <a:rPr lang="en-US" sz="1200" u="none" strike="noStrike" baseline="0" dirty="0">
                          <a:effectLst/>
                        </a:rPr>
                        <a:t> platform?</a:t>
                      </a:r>
                      <a:endParaRPr lang="en-US" sz="1200" b="0" i="0" u="none" strike="noStrike" dirty="0">
                        <a:solidFill>
                          <a:srgbClr val="000000"/>
                        </a:solidFill>
                        <a:effectLst/>
                        <a:latin typeface="Calibri" panose="020F0502020204030204" pitchFamily="34" charset="0"/>
                      </a:endParaRPr>
                    </a:p>
                  </a:txBody>
                  <a:tcPr marL="5244" marR="5244" marT="5244" marB="0" anchor="b"/>
                </a:tc>
                <a:extLst>
                  <a:ext uri="{0D108BD9-81ED-4DB2-BD59-A6C34878D82A}">
                    <a16:rowId xmlns:a16="http://schemas.microsoft.com/office/drawing/2014/main" xmlns="" val="3868745831"/>
                  </a:ext>
                </a:extLst>
              </a:tr>
              <a:tr h="371004">
                <a:tc>
                  <a:txBody>
                    <a:bodyPr/>
                    <a:lstStyle/>
                    <a:p>
                      <a:pPr algn="l" fontAlgn="b"/>
                      <a:r>
                        <a:rPr lang="en-US" sz="1200" u="none" strike="noStrike" dirty="0">
                          <a:effectLst/>
                        </a:rPr>
                        <a:t>On average how often do you post an update on your social media account?</a:t>
                      </a:r>
                      <a:endParaRPr lang="en-US" sz="1200" b="0" i="0" u="none" strike="noStrike" dirty="0">
                        <a:solidFill>
                          <a:srgbClr val="000000"/>
                        </a:solidFill>
                        <a:effectLst/>
                        <a:latin typeface="Calibri" panose="020F0502020204030204" pitchFamily="34" charset="0"/>
                      </a:endParaRPr>
                    </a:p>
                  </a:txBody>
                  <a:tcPr marL="5244" marR="5244" marT="5244" marB="0" anchor="b"/>
                </a:tc>
                <a:extLst>
                  <a:ext uri="{0D108BD9-81ED-4DB2-BD59-A6C34878D82A}">
                    <a16:rowId xmlns:a16="http://schemas.microsoft.com/office/drawing/2014/main" xmlns="" val="3208472716"/>
                  </a:ext>
                </a:extLst>
              </a:tr>
              <a:tr h="188124">
                <a:tc>
                  <a:txBody>
                    <a:bodyPr/>
                    <a:lstStyle/>
                    <a:p>
                      <a:pPr algn="l" fontAlgn="b"/>
                      <a:r>
                        <a:rPr lang="en-US" sz="1200" u="none" strike="noStrike" dirty="0">
                          <a:effectLst/>
                        </a:rPr>
                        <a:t>How many hours do you go exercise per month?</a:t>
                      </a:r>
                      <a:endParaRPr lang="en-US" sz="1200" b="0" i="0" u="none" strike="noStrike" dirty="0">
                        <a:solidFill>
                          <a:srgbClr val="000000"/>
                        </a:solidFill>
                        <a:effectLst/>
                        <a:latin typeface="Calibri" panose="020F0502020204030204" pitchFamily="34" charset="0"/>
                      </a:endParaRPr>
                    </a:p>
                  </a:txBody>
                  <a:tcPr marL="5244" marR="5244" marT="5244" marB="0" anchor="b"/>
                </a:tc>
                <a:extLst>
                  <a:ext uri="{0D108BD9-81ED-4DB2-BD59-A6C34878D82A}">
                    <a16:rowId xmlns:a16="http://schemas.microsoft.com/office/drawing/2014/main" xmlns="" val="1367304317"/>
                  </a:ext>
                </a:extLst>
              </a:tr>
              <a:tr h="188124">
                <a:tc>
                  <a:txBody>
                    <a:bodyPr/>
                    <a:lstStyle/>
                    <a:p>
                      <a:pPr algn="l" fontAlgn="b"/>
                      <a:r>
                        <a:rPr lang="en-US" sz="1200" u="none" strike="noStrike" dirty="0">
                          <a:effectLst/>
                        </a:rPr>
                        <a:t>How often do you go out with friends?</a:t>
                      </a:r>
                      <a:endParaRPr lang="en-US" sz="1200" b="0" i="0" u="none" strike="noStrike" dirty="0">
                        <a:solidFill>
                          <a:srgbClr val="000000"/>
                        </a:solidFill>
                        <a:effectLst/>
                        <a:latin typeface="Calibri" panose="020F0502020204030204" pitchFamily="34" charset="0"/>
                      </a:endParaRPr>
                    </a:p>
                  </a:txBody>
                  <a:tcPr marL="5244" marR="5244" marT="5244" marB="0" anchor="b"/>
                </a:tc>
                <a:extLst>
                  <a:ext uri="{0D108BD9-81ED-4DB2-BD59-A6C34878D82A}">
                    <a16:rowId xmlns:a16="http://schemas.microsoft.com/office/drawing/2014/main" xmlns="" val="4029185972"/>
                  </a:ext>
                </a:extLst>
              </a:tr>
              <a:tr h="371004">
                <a:tc>
                  <a:txBody>
                    <a:bodyPr/>
                    <a:lstStyle/>
                    <a:p>
                      <a:pPr algn="l" fontAlgn="b"/>
                      <a:r>
                        <a:rPr lang="en-US" sz="1200" u="none" strike="noStrike" dirty="0">
                          <a:effectLst/>
                        </a:rPr>
                        <a:t>Please rate 1-10 how happy are you with your current work/study-life balance?</a:t>
                      </a:r>
                      <a:endParaRPr lang="en-US" sz="1200" b="0" i="0" u="none" strike="noStrike" dirty="0">
                        <a:solidFill>
                          <a:srgbClr val="000000"/>
                        </a:solidFill>
                        <a:effectLst/>
                        <a:latin typeface="Calibri" panose="020F0502020204030204" pitchFamily="34" charset="0"/>
                      </a:endParaRPr>
                    </a:p>
                  </a:txBody>
                  <a:tcPr marL="5244" marR="5244" marT="5244" marB="0" anchor="b"/>
                </a:tc>
                <a:extLst>
                  <a:ext uri="{0D108BD9-81ED-4DB2-BD59-A6C34878D82A}">
                    <a16:rowId xmlns:a16="http://schemas.microsoft.com/office/drawing/2014/main" xmlns="" val="3823013363"/>
                  </a:ext>
                </a:extLst>
              </a:tr>
            </a:tbl>
          </a:graphicData>
        </a:graphic>
      </p:graphicFrame>
      <p:sp>
        <p:nvSpPr>
          <p:cNvPr id="5" name="TextBox 4"/>
          <p:cNvSpPr txBox="1"/>
          <p:nvPr/>
        </p:nvSpPr>
        <p:spPr>
          <a:xfrm>
            <a:off x="6560373" y="1784694"/>
            <a:ext cx="413302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Questions we asked..</a:t>
            </a:r>
          </a:p>
        </p:txBody>
      </p:sp>
      <p:pic>
        <p:nvPicPr>
          <p:cNvPr id="2" name="Picture 1"/>
          <p:cNvPicPr>
            <a:picLocks noChangeAspect="1"/>
          </p:cNvPicPr>
          <p:nvPr/>
        </p:nvPicPr>
        <p:blipFill>
          <a:blip r:embed="rId8"/>
          <a:stretch>
            <a:fillRect/>
          </a:stretch>
        </p:blipFill>
        <p:spPr>
          <a:xfrm>
            <a:off x="6560373" y="2154026"/>
            <a:ext cx="4811792" cy="2836424"/>
          </a:xfrm>
          <a:prstGeom prst="rect">
            <a:avLst/>
          </a:prstGeom>
        </p:spPr>
      </p:pic>
      <p:pic>
        <p:nvPicPr>
          <p:cNvPr id="3" name="Picture 2"/>
          <p:cNvPicPr>
            <a:picLocks noChangeAspect="1"/>
          </p:cNvPicPr>
          <p:nvPr/>
        </p:nvPicPr>
        <p:blipFill>
          <a:blip r:embed="rId9"/>
          <a:stretch>
            <a:fillRect/>
          </a:stretch>
        </p:blipFill>
        <p:spPr>
          <a:xfrm>
            <a:off x="6658953" y="4457716"/>
            <a:ext cx="4811792" cy="1882605"/>
          </a:xfrm>
          <a:prstGeom prst="rect">
            <a:avLst/>
          </a:prstGeom>
        </p:spPr>
      </p:pic>
    </p:spTree>
    <p:extLst>
      <p:ext uri="{BB962C8B-B14F-4D97-AF65-F5344CB8AC3E}">
        <p14:creationId xmlns:p14="http://schemas.microsoft.com/office/powerpoint/2010/main" val="237271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prstGeom prst="rect">
            <a:avLst/>
          </a:prstGeom>
        </p:spPr>
        <p:txBody>
          <a:bodyPr lIns="91425" tIns="91425" rIns="91425" bIns="91425" anchor="ctr" anchorCtr="0">
            <a:noAutofit/>
          </a:bodyPr>
          <a:lstStyle/>
          <a:p>
            <a:pPr lvl="0" algn="ctr">
              <a:spcBef>
                <a:spcPts val="0"/>
              </a:spcBef>
              <a:buNone/>
            </a:pPr>
            <a:r>
              <a:rPr lang="en-US"/>
              <a:t>Data Collection and Cleaning</a:t>
            </a:r>
          </a:p>
        </p:txBody>
      </p:sp>
      <p:pic>
        <p:nvPicPr>
          <p:cNvPr id="7" name="Picture 6"/>
          <p:cNvPicPr>
            <a:picLocks noChangeAspect="1"/>
          </p:cNvPicPr>
          <p:nvPr/>
        </p:nvPicPr>
        <p:blipFill rotWithShape="1">
          <a:blip r:embed="rId3"/>
          <a:srcRect t="28269" b="11140"/>
          <a:stretch/>
        </p:blipFill>
        <p:spPr>
          <a:xfrm>
            <a:off x="6305200" y="2029564"/>
            <a:ext cx="5305608" cy="1807395"/>
          </a:xfrm>
          <a:prstGeom prst="rect">
            <a:avLst/>
          </a:prstGeom>
        </p:spPr>
      </p:pic>
      <p:pic>
        <p:nvPicPr>
          <p:cNvPr id="8" name="Picture 7"/>
          <p:cNvPicPr>
            <a:picLocks noChangeAspect="1"/>
          </p:cNvPicPr>
          <p:nvPr/>
        </p:nvPicPr>
        <p:blipFill rotWithShape="1">
          <a:blip r:embed="rId4"/>
          <a:srcRect l="8268" t="8776" r="41078"/>
          <a:stretch/>
        </p:blipFill>
        <p:spPr>
          <a:xfrm>
            <a:off x="5605250" y="2029564"/>
            <a:ext cx="4257419" cy="4310757"/>
          </a:xfrm>
          <a:prstGeom prst="rect">
            <a:avLst/>
          </a:prstGeom>
        </p:spPr>
      </p:pic>
      <p:pic>
        <p:nvPicPr>
          <p:cNvPr id="9" name="Picture 8"/>
          <p:cNvPicPr>
            <a:picLocks noChangeAspect="1"/>
          </p:cNvPicPr>
          <p:nvPr/>
        </p:nvPicPr>
        <p:blipFill rotWithShape="1">
          <a:blip r:embed="rId5"/>
          <a:srcRect l="2307" t="31991" r="39769" b="13418"/>
          <a:stretch/>
        </p:blipFill>
        <p:spPr>
          <a:xfrm>
            <a:off x="6886417" y="3836959"/>
            <a:ext cx="4724391" cy="2503362"/>
          </a:xfrm>
          <a:prstGeom prst="rect">
            <a:avLst/>
          </a:prstGeom>
        </p:spPr>
      </p:pic>
      <p:graphicFrame>
        <p:nvGraphicFramePr>
          <p:cNvPr id="10" name="Diagram 9"/>
          <p:cNvGraphicFramePr/>
          <p:nvPr>
            <p:extLst/>
          </p:nvPr>
        </p:nvGraphicFramePr>
        <p:xfrm>
          <a:off x="943455" y="2122228"/>
          <a:ext cx="4396935" cy="421809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40389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Visualizations</a:t>
            </a:r>
          </a:p>
        </p:txBody>
      </p:sp>
      <p:sp>
        <p:nvSpPr>
          <p:cNvPr id="3" name="Text Placeholder 2"/>
          <p:cNvSpPr>
            <a:spLocks noGrp="1"/>
          </p:cNvSpPr>
          <p:nvPr>
            <p:ph type="body" idx="1"/>
          </p:nvPr>
        </p:nvSpPr>
        <p:spPr/>
        <p:txBody>
          <a:bodyPr/>
          <a:lstStyle/>
          <a:p>
            <a:r>
              <a:rPr lang="en-US" dirty="0"/>
              <a:t>of dependent and independent variables</a:t>
            </a:r>
          </a:p>
        </p:txBody>
      </p:sp>
      <p:pic>
        <p:nvPicPr>
          <p:cNvPr id="4" name="Picture 3"/>
          <p:cNvPicPr>
            <a:picLocks noChangeAspect="1"/>
          </p:cNvPicPr>
          <p:nvPr/>
        </p:nvPicPr>
        <p:blipFill>
          <a:blip r:embed="rId2"/>
          <a:stretch>
            <a:fillRect/>
          </a:stretch>
        </p:blipFill>
        <p:spPr>
          <a:xfrm>
            <a:off x="6799386" y="2110218"/>
            <a:ext cx="4370363" cy="2731477"/>
          </a:xfrm>
          <a:prstGeom prst="rect">
            <a:avLst/>
          </a:prstGeom>
        </p:spPr>
      </p:pic>
    </p:spTree>
    <p:extLst>
      <p:ext uri="{BB962C8B-B14F-4D97-AF65-F5344CB8AC3E}">
        <p14:creationId xmlns:p14="http://schemas.microsoft.com/office/powerpoint/2010/main" val="281066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prstGeom prst="rect">
            <a:avLst/>
          </a:prstGeom>
        </p:spPr>
        <p:txBody>
          <a:bodyPr lIns="91425" tIns="91425" rIns="91425" bIns="91425" anchor="ctr" anchorCtr="0">
            <a:noAutofit/>
          </a:bodyPr>
          <a:lstStyle/>
          <a:p>
            <a:pPr lvl="0" algn="ctr">
              <a:spcBef>
                <a:spcPts val="0"/>
              </a:spcBef>
              <a:buNone/>
            </a:pPr>
            <a:r>
              <a:rPr lang="en-US" dirty="0"/>
              <a:t>Summary Statistics – Dependent Variable</a:t>
            </a:r>
          </a:p>
        </p:txBody>
      </p:sp>
      <p:pic>
        <p:nvPicPr>
          <p:cNvPr id="155" name="Shape 155"/>
          <p:cNvPicPr preferRelativeResize="0">
            <a:picLocks noGrp="1"/>
          </p:cNvPicPr>
          <p:nvPr>
            <p:ph idx="1"/>
          </p:nvPr>
        </p:nvPicPr>
        <p:blipFill rotWithShape="1">
          <a:blip r:embed="rId3">
            <a:alphaModFix/>
          </a:blip>
          <a:stretch/>
        </p:blipFill>
        <p:spPr>
          <a:xfrm>
            <a:off x="375573" y="2526411"/>
            <a:ext cx="5383141" cy="3678238"/>
          </a:xfrm>
          <a:prstGeom prst="rect">
            <a:avLst/>
          </a:prstGeom>
          <a:noFill/>
          <a:ln>
            <a:noFill/>
          </a:ln>
        </p:spPr>
      </p:pic>
      <p:pic>
        <p:nvPicPr>
          <p:cNvPr id="153" name="Shape 153"/>
          <p:cNvPicPr preferRelativeResize="0"/>
          <p:nvPr/>
        </p:nvPicPr>
        <p:blipFill rotWithShape="1">
          <a:blip r:embed="rId4">
            <a:alphaModFix/>
          </a:blip>
          <a:srcRect b="11707"/>
          <a:stretch/>
        </p:blipFill>
        <p:spPr>
          <a:xfrm>
            <a:off x="6369649" y="2343040"/>
            <a:ext cx="4674661" cy="1446677"/>
          </a:xfrm>
          <a:prstGeom prst="rect">
            <a:avLst/>
          </a:prstGeom>
          <a:noFill/>
          <a:ln>
            <a:noFill/>
          </a:ln>
        </p:spPr>
      </p:pic>
      <p:pic>
        <p:nvPicPr>
          <p:cNvPr id="154" name="Shape 154"/>
          <p:cNvPicPr preferRelativeResize="0"/>
          <p:nvPr/>
        </p:nvPicPr>
        <p:blipFill rotWithShape="1">
          <a:blip r:embed="rId5">
            <a:alphaModFix/>
          </a:blip>
          <a:srcRect/>
          <a:stretch/>
        </p:blipFill>
        <p:spPr>
          <a:xfrm>
            <a:off x="6537410" y="4102849"/>
            <a:ext cx="4506900" cy="2101800"/>
          </a:xfrm>
          <a:prstGeom prst="rect">
            <a:avLst/>
          </a:prstGeom>
          <a:noFill/>
          <a:ln>
            <a:noFill/>
          </a:ln>
        </p:spPr>
      </p:pic>
      <p:sp>
        <p:nvSpPr>
          <p:cNvPr id="156" name="Shape 156"/>
          <p:cNvSpPr txBox="1"/>
          <p:nvPr/>
        </p:nvSpPr>
        <p:spPr>
          <a:xfrm>
            <a:off x="308508" y="2471701"/>
            <a:ext cx="6061141" cy="554145"/>
          </a:xfrm>
          <a:prstGeom prst="rect">
            <a:avLst/>
          </a:prstGeom>
          <a:solidFill>
            <a:schemeClr val="bg1"/>
          </a:solidFill>
          <a:ln>
            <a:noFill/>
          </a:ln>
        </p:spPr>
        <p:txBody>
          <a:bodyPr lIns="91425" tIns="91425" rIns="91425" bIns="91425"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Happiness Index</a:t>
            </a:r>
          </a:p>
        </p:txBody>
      </p:sp>
    </p:spTree>
    <p:extLst>
      <p:ext uri="{BB962C8B-B14F-4D97-AF65-F5344CB8AC3E}">
        <p14:creationId xmlns:p14="http://schemas.microsoft.com/office/powerpoint/2010/main" val="1813356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prstGeom prst="rect">
            <a:avLst/>
          </a:prstGeom>
        </p:spPr>
        <p:txBody>
          <a:bodyPr lIns="91425" tIns="91425" rIns="91425" bIns="91425" anchor="ctr" anchorCtr="0">
            <a:noAutofit/>
          </a:bodyPr>
          <a:lstStyle/>
          <a:p>
            <a:pPr lvl="0" algn="ctr">
              <a:spcBef>
                <a:spcPts val="0"/>
              </a:spcBef>
            </a:pPr>
            <a:r>
              <a:rPr lang="en-US" dirty="0"/>
              <a:t>Visualizations – Demographics</a:t>
            </a:r>
          </a:p>
        </p:txBody>
      </p:sp>
      <p:pic>
        <p:nvPicPr>
          <p:cNvPr id="170" name="Shape 170"/>
          <p:cNvPicPr preferRelativeResize="0"/>
          <p:nvPr/>
        </p:nvPicPr>
        <p:blipFill rotWithShape="1">
          <a:blip r:embed="rId3">
            <a:alphaModFix/>
          </a:blip>
          <a:srcRect l="8155"/>
          <a:stretch/>
        </p:blipFill>
        <p:spPr>
          <a:xfrm>
            <a:off x="735180" y="3261038"/>
            <a:ext cx="2751380" cy="1952291"/>
          </a:xfrm>
          <a:prstGeom prst="rect">
            <a:avLst/>
          </a:prstGeom>
          <a:noFill/>
          <a:ln>
            <a:noFill/>
          </a:ln>
        </p:spPr>
      </p:pic>
      <p:pic>
        <p:nvPicPr>
          <p:cNvPr id="171" name="Shape 171"/>
          <p:cNvPicPr preferRelativeResize="0"/>
          <p:nvPr/>
        </p:nvPicPr>
        <p:blipFill rotWithShape="1">
          <a:blip r:embed="rId4">
            <a:alphaModFix/>
          </a:blip>
          <a:srcRect/>
          <a:stretch/>
        </p:blipFill>
        <p:spPr>
          <a:xfrm>
            <a:off x="7828279" y="2411264"/>
            <a:ext cx="2989774" cy="1767116"/>
          </a:xfrm>
          <a:prstGeom prst="rect">
            <a:avLst/>
          </a:prstGeom>
          <a:noFill/>
          <a:ln>
            <a:noFill/>
          </a:ln>
        </p:spPr>
      </p:pic>
      <p:pic>
        <p:nvPicPr>
          <p:cNvPr id="172" name="Shape 172"/>
          <p:cNvPicPr preferRelativeResize="0"/>
          <p:nvPr/>
        </p:nvPicPr>
        <p:blipFill rotWithShape="1">
          <a:blip r:embed="rId5">
            <a:alphaModFix/>
          </a:blip>
          <a:srcRect/>
          <a:stretch/>
        </p:blipFill>
        <p:spPr>
          <a:xfrm>
            <a:off x="7828279" y="4654605"/>
            <a:ext cx="2803610" cy="1874728"/>
          </a:xfrm>
          <a:prstGeom prst="rect">
            <a:avLst/>
          </a:prstGeom>
          <a:noFill/>
          <a:ln>
            <a:noFill/>
          </a:ln>
        </p:spPr>
      </p:pic>
      <p:pic>
        <p:nvPicPr>
          <p:cNvPr id="6" name="Shape 204"/>
          <p:cNvPicPr preferRelativeResize="0"/>
          <p:nvPr/>
        </p:nvPicPr>
        <p:blipFill>
          <a:blip r:embed="rId6">
            <a:alphaModFix/>
          </a:blip>
          <a:stretch>
            <a:fillRect/>
          </a:stretch>
        </p:blipFill>
        <p:spPr>
          <a:xfrm>
            <a:off x="3486560" y="2256516"/>
            <a:ext cx="3505084" cy="1660054"/>
          </a:xfrm>
          <a:prstGeom prst="rect">
            <a:avLst/>
          </a:prstGeom>
          <a:noFill/>
          <a:ln>
            <a:noFill/>
          </a:ln>
        </p:spPr>
      </p:pic>
      <p:pic>
        <p:nvPicPr>
          <p:cNvPr id="7" name="Shape 211"/>
          <p:cNvPicPr preferRelativeResize="0"/>
          <p:nvPr/>
        </p:nvPicPr>
        <p:blipFill>
          <a:blip r:embed="rId7">
            <a:alphaModFix/>
          </a:blip>
          <a:stretch>
            <a:fillRect/>
          </a:stretch>
        </p:blipFill>
        <p:spPr>
          <a:xfrm>
            <a:off x="3338461" y="4130117"/>
            <a:ext cx="3653183" cy="1964919"/>
          </a:xfrm>
          <a:prstGeom prst="rect">
            <a:avLst/>
          </a:prstGeom>
          <a:noFill/>
          <a:ln>
            <a:noFill/>
          </a:ln>
        </p:spPr>
      </p:pic>
      <p:sp>
        <p:nvSpPr>
          <p:cNvPr id="8" name="Shape 183"/>
          <p:cNvSpPr txBox="1">
            <a:spLocks/>
          </p:cNvSpPr>
          <p:nvPr/>
        </p:nvSpPr>
        <p:spPr>
          <a:xfrm>
            <a:off x="7715737" y="1943597"/>
            <a:ext cx="5094287" cy="822325"/>
          </a:xfrm>
          <a:prstGeom prst="rect">
            <a:avLst/>
          </a:prstGeom>
          <a:noFill/>
          <a:ln>
            <a:noFill/>
          </a:ln>
        </p:spPr>
        <p:txBody>
          <a:bodyPr vert="horz" lIns="91425" tIns="45700" rIns="91425" bIns="45700" rtlCol="0" anchor="ctr"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ts val="0"/>
              </a:spcBef>
              <a:spcAft>
                <a:spcPts val="0"/>
              </a:spcAft>
              <a:buClr>
                <a:prstClr val="black"/>
              </a:buClr>
              <a:buSzPct val="25000"/>
              <a:buFont typeface="Calibri"/>
              <a:buNone/>
              <a:tabLst/>
              <a:defRPr/>
            </a:pPr>
            <a:r>
              <a:rPr kumimoji="0" lang="en-US" sz="1800" b="0" i="0" u="none" strike="noStrike" kern="1200" cap="none" spc="0" normalizeH="0" baseline="0" noProof="0" dirty="0">
                <a:ln>
                  <a:noFill/>
                </a:ln>
                <a:solidFill>
                  <a:prstClr val="black"/>
                </a:solidFill>
                <a:effectLst/>
                <a:uLnTx/>
                <a:uFillTx/>
                <a:latin typeface="Calibri"/>
                <a:ea typeface="Calibri"/>
                <a:cs typeface="Calibri"/>
                <a:sym typeface="Calibri"/>
              </a:rPr>
              <a:t>Which country are you from</a:t>
            </a:r>
          </a:p>
        </p:txBody>
      </p:sp>
      <p:sp>
        <p:nvSpPr>
          <p:cNvPr id="9" name="Shape 183"/>
          <p:cNvSpPr txBox="1">
            <a:spLocks/>
          </p:cNvSpPr>
          <p:nvPr/>
        </p:nvSpPr>
        <p:spPr>
          <a:xfrm>
            <a:off x="7828279" y="3916570"/>
            <a:ext cx="5094287" cy="822325"/>
          </a:xfrm>
          <a:prstGeom prst="rect">
            <a:avLst/>
          </a:prstGeom>
          <a:noFill/>
          <a:ln>
            <a:noFill/>
          </a:ln>
        </p:spPr>
        <p:txBody>
          <a:bodyPr vert="horz" lIns="91425" tIns="45700" rIns="91425" bIns="45700" rtlCol="0" anchor="ctr"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ts val="0"/>
              </a:spcBef>
              <a:spcAft>
                <a:spcPts val="0"/>
              </a:spcAft>
              <a:buClr>
                <a:prstClr val="black"/>
              </a:buClr>
              <a:buSzPct val="25000"/>
              <a:buFont typeface="Calibri"/>
              <a:buNone/>
              <a:tabLst/>
              <a:defRPr/>
            </a:pPr>
            <a:r>
              <a:rPr kumimoji="0" lang="en-US" sz="1800" b="0" i="0" u="none" strike="noStrike" kern="1200" cap="none" spc="0" normalizeH="0" baseline="0" noProof="0" dirty="0">
                <a:ln>
                  <a:noFill/>
                </a:ln>
                <a:solidFill>
                  <a:prstClr val="black"/>
                </a:solidFill>
                <a:effectLst/>
                <a:uLnTx/>
                <a:uFillTx/>
                <a:latin typeface="Calibri"/>
                <a:ea typeface="Calibri"/>
                <a:cs typeface="Calibri"/>
                <a:sym typeface="Calibri"/>
              </a:rPr>
              <a:t>Which country are you currently living in</a:t>
            </a:r>
          </a:p>
        </p:txBody>
      </p:sp>
    </p:spTree>
    <p:extLst>
      <p:ext uri="{BB962C8B-B14F-4D97-AF65-F5344CB8AC3E}">
        <p14:creationId xmlns:p14="http://schemas.microsoft.com/office/powerpoint/2010/main" val="101958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additive="base">
                                        <p:cTn id="7" dur="500" fill="hold"/>
                                        <p:tgtEl>
                                          <p:spTgt spid="170"/>
                                        </p:tgtEl>
                                        <p:attrNameLst>
                                          <p:attrName>ppt_x</p:attrName>
                                        </p:attrNameLst>
                                      </p:cBhvr>
                                      <p:tavLst>
                                        <p:tav tm="0">
                                          <p:val>
                                            <p:strVal val="0-#ppt_w/2"/>
                                          </p:val>
                                        </p:tav>
                                        <p:tav tm="100000">
                                          <p:val>
                                            <p:strVal val="#ppt_x"/>
                                          </p:val>
                                        </p:tav>
                                      </p:tavLst>
                                    </p:anim>
                                    <p:anim calcmode="lin" valueType="num">
                                      <p:cBhvr additive="base">
                                        <p:cTn id="8" dur="500" fill="hold"/>
                                        <p:tgtEl>
                                          <p:spTgt spid="1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171"/>
                                        </p:tgtEl>
                                        <p:attrNameLst>
                                          <p:attrName>style.visibility</p:attrName>
                                        </p:attrNameLst>
                                      </p:cBhvr>
                                      <p:to>
                                        <p:strVal val="visible"/>
                                      </p:to>
                                    </p:set>
                                    <p:anim calcmode="lin" valueType="num">
                                      <p:cBhvr additive="base">
                                        <p:cTn id="29" dur="500" fill="hold"/>
                                        <p:tgtEl>
                                          <p:spTgt spid="171"/>
                                        </p:tgtEl>
                                        <p:attrNameLst>
                                          <p:attrName>ppt_x</p:attrName>
                                        </p:attrNameLst>
                                      </p:cBhvr>
                                      <p:tavLst>
                                        <p:tav tm="0">
                                          <p:val>
                                            <p:strVal val="0-#ppt_w/2"/>
                                          </p:val>
                                        </p:tav>
                                        <p:tav tm="100000">
                                          <p:val>
                                            <p:strVal val="#ppt_x"/>
                                          </p:val>
                                        </p:tav>
                                      </p:tavLst>
                                    </p:anim>
                                    <p:anim calcmode="lin" valueType="num">
                                      <p:cBhvr additive="base">
                                        <p:cTn id="30" dur="500" fill="hold"/>
                                        <p:tgtEl>
                                          <p:spTgt spid="17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0-#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172"/>
                                        </p:tgtEl>
                                        <p:attrNameLst>
                                          <p:attrName>style.visibility</p:attrName>
                                        </p:attrNameLst>
                                      </p:cBhvr>
                                      <p:to>
                                        <p:strVal val="visible"/>
                                      </p:to>
                                    </p:set>
                                    <p:anim calcmode="lin" valueType="num">
                                      <p:cBhvr additive="base">
                                        <p:cTn id="39" dur="500" fill="hold"/>
                                        <p:tgtEl>
                                          <p:spTgt spid="172"/>
                                        </p:tgtEl>
                                        <p:attrNameLst>
                                          <p:attrName>ppt_x</p:attrName>
                                        </p:attrNameLst>
                                      </p:cBhvr>
                                      <p:tavLst>
                                        <p:tav tm="0">
                                          <p:val>
                                            <p:strVal val="0-#ppt_w/2"/>
                                          </p:val>
                                        </p:tav>
                                        <p:tav tm="100000">
                                          <p:val>
                                            <p:strVal val="#ppt_x"/>
                                          </p:val>
                                        </p:tav>
                                      </p:tavLst>
                                    </p:anim>
                                    <p:anim calcmode="lin" valueType="num">
                                      <p:cBhvr additive="base">
                                        <p:cTn id="40" dur="500" fill="hold"/>
                                        <p:tgtEl>
                                          <p:spTgt spid="1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prstGeom prst="rect">
            <a:avLst/>
          </a:prstGeom>
        </p:spPr>
        <p:txBody>
          <a:bodyPr lIns="91425" tIns="91425" rIns="91425" bIns="91425" anchor="ctr" anchorCtr="0">
            <a:noAutofit/>
          </a:bodyPr>
          <a:lstStyle/>
          <a:p>
            <a:pPr lvl="0" algn="ctr">
              <a:spcBef>
                <a:spcPts val="0"/>
              </a:spcBef>
            </a:pPr>
            <a:r>
              <a:rPr lang="en-US" dirty="0"/>
              <a:t>Visualizations – Lifestyle</a:t>
            </a:r>
          </a:p>
        </p:txBody>
      </p:sp>
      <p:sp>
        <p:nvSpPr>
          <p:cNvPr id="179" name="Shape 179"/>
          <p:cNvSpPr txBox="1">
            <a:spLocks noGrp="1"/>
          </p:cNvSpPr>
          <p:nvPr>
            <p:ph type="title" idx="4294967295"/>
          </p:nvPr>
        </p:nvSpPr>
        <p:spPr>
          <a:xfrm>
            <a:off x="717550" y="1864872"/>
            <a:ext cx="4540250" cy="75565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Relationship Status</a:t>
            </a:r>
          </a:p>
        </p:txBody>
      </p:sp>
      <p:sp>
        <p:nvSpPr>
          <p:cNvPr id="181" name="Shape 181"/>
          <p:cNvSpPr txBox="1">
            <a:spLocks noGrp="1"/>
          </p:cNvSpPr>
          <p:nvPr>
            <p:ph type="title" idx="4294967295"/>
          </p:nvPr>
        </p:nvSpPr>
        <p:spPr>
          <a:xfrm>
            <a:off x="813857" y="4271465"/>
            <a:ext cx="4178105" cy="6838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Students/Working Professionals</a:t>
            </a:r>
          </a:p>
        </p:txBody>
      </p:sp>
      <p:sp>
        <p:nvSpPr>
          <p:cNvPr id="183" name="Shape 183"/>
          <p:cNvSpPr txBox="1">
            <a:spLocks noGrp="1"/>
          </p:cNvSpPr>
          <p:nvPr>
            <p:ph type="title" idx="4294967295"/>
          </p:nvPr>
        </p:nvSpPr>
        <p:spPr>
          <a:xfrm>
            <a:off x="3817034" y="1831534"/>
            <a:ext cx="5094287" cy="822325"/>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How often do you go out with friends</a:t>
            </a:r>
          </a:p>
        </p:txBody>
      </p:sp>
      <p:pic>
        <p:nvPicPr>
          <p:cNvPr id="178" name="Shape 178"/>
          <p:cNvPicPr preferRelativeResize="0"/>
          <p:nvPr/>
        </p:nvPicPr>
        <p:blipFill rotWithShape="1">
          <a:blip r:embed="rId3">
            <a:alphaModFix/>
          </a:blip>
          <a:srcRect/>
          <a:stretch/>
        </p:blipFill>
        <p:spPr>
          <a:xfrm>
            <a:off x="605405" y="2452851"/>
            <a:ext cx="2770841" cy="1556441"/>
          </a:xfrm>
          <a:prstGeom prst="rect">
            <a:avLst/>
          </a:prstGeom>
          <a:noFill/>
          <a:ln>
            <a:noFill/>
          </a:ln>
        </p:spPr>
      </p:pic>
      <p:pic>
        <p:nvPicPr>
          <p:cNvPr id="180" name="Shape 180"/>
          <p:cNvPicPr preferRelativeResize="0"/>
          <p:nvPr/>
        </p:nvPicPr>
        <p:blipFill rotWithShape="1">
          <a:blip r:embed="rId4">
            <a:alphaModFix/>
          </a:blip>
          <a:srcRect/>
          <a:stretch/>
        </p:blipFill>
        <p:spPr>
          <a:xfrm>
            <a:off x="813857" y="4955345"/>
            <a:ext cx="3863100" cy="1226400"/>
          </a:xfrm>
          <a:prstGeom prst="rect">
            <a:avLst/>
          </a:prstGeom>
          <a:noFill/>
          <a:ln>
            <a:noFill/>
          </a:ln>
        </p:spPr>
      </p:pic>
      <p:pic>
        <p:nvPicPr>
          <p:cNvPr id="182" name="Shape 182"/>
          <p:cNvPicPr preferRelativeResize="0"/>
          <p:nvPr/>
        </p:nvPicPr>
        <p:blipFill rotWithShape="1">
          <a:blip r:embed="rId5">
            <a:alphaModFix/>
          </a:blip>
          <a:srcRect/>
          <a:stretch/>
        </p:blipFill>
        <p:spPr>
          <a:xfrm>
            <a:off x="3654032" y="2489742"/>
            <a:ext cx="2999987" cy="1629320"/>
          </a:xfrm>
          <a:prstGeom prst="rect">
            <a:avLst/>
          </a:prstGeom>
          <a:noFill/>
          <a:ln>
            <a:noFill/>
          </a:ln>
        </p:spPr>
      </p:pic>
      <p:pic>
        <p:nvPicPr>
          <p:cNvPr id="9" name="Shape 232"/>
          <p:cNvPicPr preferRelativeResize="0"/>
          <p:nvPr/>
        </p:nvPicPr>
        <p:blipFill>
          <a:blip r:embed="rId6">
            <a:alphaModFix/>
          </a:blip>
          <a:stretch>
            <a:fillRect/>
          </a:stretch>
        </p:blipFill>
        <p:spPr>
          <a:xfrm>
            <a:off x="6096000" y="4482475"/>
            <a:ext cx="4072953" cy="2205162"/>
          </a:xfrm>
          <a:prstGeom prst="rect">
            <a:avLst/>
          </a:prstGeom>
          <a:noFill/>
          <a:ln>
            <a:noFill/>
          </a:ln>
        </p:spPr>
      </p:pic>
      <p:pic>
        <p:nvPicPr>
          <p:cNvPr id="10" name="Shape 163"/>
          <p:cNvPicPr preferRelativeResize="0"/>
          <p:nvPr/>
        </p:nvPicPr>
        <p:blipFill rotWithShape="1">
          <a:blip r:embed="rId7">
            <a:alphaModFix/>
          </a:blip>
          <a:srcRect/>
          <a:stretch/>
        </p:blipFill>
        <p:spPr>
          <a:xfrm>
            <a:off x="7931134" y="2559586"/>
            <a:ext cx="2841950" cy="1559476"/>
          </a:xfrm>
          <a:prstGeom prst="rect">
            <a:avLst/>
          </a:prstGeom>
          <a:noFill/>
          <a:ln>
            <a:noFill/>
          </a:ln>
        </p:spPr>
      </p:pic>
      <p:sp>
        <p:nvSpPr>
          <p:cNvPr id="12" name="Shape 183"/>
          <p:cNvSpPr txBox="1">
            <a:spLocks/>
          </p:cNvSpPr>
          <p:nvPr/>
        </p:nvSpPr>
        <p:spPr>
          <a:xfrm>
            <a:off x="7931134" y="1831534"/>
            <a:ext cx="5094287" cy="822325"/>
          </a:xfrm>
          <a:prstGeom prst="rect">
            <a:avLst/>
          </a:prstGeom>
          <a:noFill/>
          <a:ln>
            <a:noFill/>
          </a:ln>
        </p:spPr>
        <p:txBody>
          <a:bodyPr vert="horz" lIns="91425" tIns="45700" rIns="91425" bIns="45700" rtlCol="0" anchor="ctr"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ts val="0"/>
              </a:spcBef>
              <a:spcAft>
                <a:spcPts val="0"/>
              </a:spcAft>
              <a:buClr>
                <a:prstClr val="black"/>
              </a:buClr>
              <a:buSzPct val="25000"/>
              <a:buFont typeface="Calibri"/>
              <a:buNone/>
              <a:tabLst/>
              <a:defRPr/>
            </a:pPr>
            <a:r>
              <a:rPr kumimoji="0" lang="en-US" sz="1800" b="0" i="0" u="none" strike="noStrike" kern="1200" cap="none" spc="0" normalizeH="0" baseline="0" noProof="0" dirty="0">
                <a:ln>
                  <a:noFill/>
                </a:ln>
                <a:solidFill>
                  <a:prstClr val="black"/>
                </a:solidFill>
                <a:effectLst/>
                <a:uLnTx/>
                <a:uFillTx/>
                <a:latin typeface="Calibri"/>
                <a:ea typeface="Calibri"/>
                <a:cs typeface="Calibri"/>
                <a:sym typeface="Calibri"/>
              </a:rPr>
              <a:t>Rate your work/study-life balance</a:t>
            </a:r>
          </a:p>
        </p:txBody>
      </p:sp>
    </p:spTree>
    <p:extLst>
      <p:ext uri="{BB962C8B-B14F-4D97-AF65-F5344CB8AC3E}">
        <p14:creationId xmlns:p14="http://schemas.microsoft.com/office/powerpoint/2010/main" val="61245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1000"/>
                                        <p:tgtEl>
                                          <p:spTgt spid="178"/>
                                        </p:tgtEl>
                                      </p:cBhvr>
                                    </p:animEffect>
                                    <p:anim calcmode="lin" valueType="num">
                                      <p:cBhvr>
                                        <p:cTn id="8" dur="1000" fill="hold"/>
                                        <p:tgtEl>
                                          <p:spTgt spid="178"/>
                                        </p:tgtEl>
                                        <p:attrNameLst>
                                          <p:attrName>ppt_x</p:attrName>
                                        </p:attrNameLst>
                                      </p:cBhvr>
                                      <p:tavLst>
                                        <p:tav tm="0">
                                          <p:val>
                                            <p:strVal val="#ppt_x"/>
                                          </p:val>
                                        </p:tav>
                                        <p:tav tm="100000">
                                          <p:val>
                                            <p:strVal val="#ppt_x"/>
                                          </p:val>
                                        </p:tav>
                                      </p:tavLst>
                                    </p:anim>
                                    <p:anim calcmode="lin" valueType="num">
                                      <p:cBhvr>
                                        <p:cTn id="9" dur="1000" fill="hold"/>
                                        <p:tgtEl>
                                          <p:spTgt spid="17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79"/>
                                        </p:tgtEl>
                                        <p:attrNameLst>
                                          <p:attrName>style.visibility</p:attrName>
                                        </p:attrNameLst>
                                      </p:cBhvr>
                                      <p:to>
                                        <p:strVal val="visible"/>
                                      </p:to>
                                    </p:set>
                                    <p:animEffect transition="in" filter="fade">
                                      <p:cBhvr>
                                        <p:cTn id="12" dur="1000"/>
                                        <p:tgtEl>
                                          <p:spTgt spid="179"/>
                                        </p:tgtEl>
                                      </p:cBhvr>
                                    </p:animEffect>
                                    <p:anim calcmode="lin" valueType="num">
                                      <p:cBhvr>
                                        <p:cTn id="13" dur="1000" fill="hold"/>
                                        <p:tgtEl>
                                          <p:spTgt spid="179"/>
                                        </p:tgtEl>
                                        <p:attrNameLst>
                                          <p:attrName>ppt_x</p:attrName>
                                        </p:attrNameLst>
                                      </p:cBhvr>
                                      <p:tavLst>
                                        <p:tav tm="0">
                                          <p:val>
                                            <p:strVal val="#ppt_x"/>
                                          </p:val>
                                        </p:tav>
                                        <p:tav tm="100000">
                                          <p:val>
                                            <p:strVal val="#ppt_x"/>
                                          </p:val>
                                        </p:tav>
                                      </p:tavLst>
                                    </p:anim>
                                    <p:anim calcmode="lin" valueType="num">
                                      <p:cBhvr>
                                        <p:cTn id="14" dur="1000" fill="hold"/>
                                        <p:tgtEl>
                                          <p:spTgt spid="17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82"/>
                                        </p:tgtEl>
                                        <p:attrNameLst>
                                          <p:attrName>style.visibility</p:attrName>
                                        </p:attrNameLst>
                                      </p:cBhvr>
                                      <p:to>
                                        <p:strVal val="visible"/>
                                      </p:to>
                                    </p:set>
                                    <p:animEffect transition="in" filter="fade">
                                      <p:cBhvr>
                                        <p:cTn id="19" dur="1000"/>
                                        <p:tgtEl>
                                          <p:spTgt spid="182"/>
                                        </p:tgtEl>
                                      </p:cBhvr>
                                    </p:animEffect>
                                    <p:anim calcmode="lin" valueType="num">
                                      <p:cBhvr>
                                        <p:cTn id="20" dur="1000" fill="hold"/>
                                        <p:tgtEl>
                                          <p:spTgt spid="182"/>
                                        </p:tgtEl>
                                        <p:attrNameLst>
                                          <p:attrName>ppt_x</p:attrName>
                                        </p:attrNameLst>
                                      </p:cBhvr>
                                      <p:tavLst>
                                        <p:tav tm="0">
                                          <p:val>
                                            <p:strVal val="#ppt_x"/>
                                          </p:val>
                                        </p:tav>
                                        <p:tav tm="100000">
                                          <p:val>
                                            <p:strVal val="#ppt_x"/>
                                          </p:val>
                                        </p:tav>
                                      </p:tavLst>
                                    </p:anim>
                                    <p:anim calcmode="lin" valueType="num">
                                      <p:cBhvr>
                                        <p:cTn id="21" dur="1000" fill="hold"/>
                                        <p:tgtEl>
                                          <p:spTgt spid="18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183"/>
                                        </p:tgtEl>
                                        <p:attrNameLst>
                                          <p:attrName>style.visibility</p:attrName>
                                        </p:attrNameLst>
                                      </p:cBhvr>
                                      <p:to>
                                        <p:strVal val="visible"/>
                                      </p:to>
                                    </p:set>
                                    <p:animEffect transition="in" filter="fade">
                                      <p:cBhvr>
                                        <p:cTn id="24" dur="1000"/>
                                        <p:tgtEl>
                                          <p:spTgt spid="183"/>
                                        </p:tgtEl>
                                      </p:cBhvr>
                                    </p:animEffect>
                                    <p:anim calcmode="lin" valueType="num">
                                      <p:cBhvr>
                                        <p:cTn id="25" dur="1000" fill="hold"/>
                                        <p:tgtEl>
                                          <p:spTgt spid="183"/>
                                        </p:tgtEl>
                                        <p:attrNameLst>
                                          <p:attrName>ppt_x</p:attrName>
                                        </p:attrNameLst>
                                      </p:cBhvr>
                                      <p:tavLst>
                                        <p:tav tm="0">
                                          <p:val>
                                            <p:strVal val="#ppt_x"/>
                                          </p:val>
                                        </p:tav>
                                        <p:tav tm="100000">
                                          <p:val>
                                            <p:strVal val="#ppt_x"/>
                                          </p:val>
                                        </p:tav>
                                      </p:tavLst>
                                    </p:anim>
                                    <p:anim calcmode="lin" valueType="num">
                                      <p:cBhvr>
                                        <p:cTn id="26"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81"/>
                                        </p:tgtEl>
                                        <p:attrNameLst>
                                          <p:attrName>style.visibility</p:attrName>
                                        </p:attrNameLst>
                                      </p:cBhvr>
                                      <p:to>
                                        <p:strVal val="visible"/>
                                      </p:to>
                                    </p:set>
                                    <p:animEffect transition="in" filter="fade">
                                      <p:cBhvr>
                                        <p:cTn id="31" dur="1000"/>
                                        <p:tgtEl>
                                          <p:spTgt spid="181"/>
                                        </p:tgtEl>
                                      </p:cBhvr>
                                    </p:animEffect>
                                    <p:anim calcmode="lin" valueType="num">
                                      <p:cBhvr>
                                        <p:cTn id="32" dur="1000" fill="hold"/>
                                        <p:tgtEl>
                                          <p:spTgt spid="181"/>
                                        </p:tgtEl>
                                        <p:attrNameLst>
                                          <p:attrName>ppt_x</p:attrName>
                                        </p:attrNameLst>
                                      </p:cBhvr>
                                      <p:tavLst>
                                        <p:tav tm="0">
                                          <p:val>
                                            <p:strVal val="#ppt_x"/>
                                          </p:val>
                                        </p:tav>
                                        <p:tav tm="100000">
                                          <p:val>
                                            <p:strVal val="#ppt_x"/>
                                          </p:val>
                                        </p:tav>
                                      </p:tavLst>
                                    </p:anim>
                                    <p:anim calcmode="lin" valueType="num">
                                      <p:cBhvr>
                                        <p:cTn id="33" dur="1000" fill="hold"/>
                                        <p:tgtEl>
                                          <p:spTgt spid="181"/>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180"/>
                                        </p:tgtEl>
                                        <p:attrNameLst>
                                          <p:attrName>style.visibility</p:attrName>
                                        </p:attrNameLst>
                                      </p:cBhvr>
                                      <p:to>
                                        <p:strVal val="visible"/>
                                      </p:to>
                                    </p:set>
                                    <p:animEffect transition="in" filter="fade">
                                      <p:cBhvr>
                                        <p:cTn id="36" dur="1000"/>
                                        <p:tgtEl>
                                          <p:spTgt spid="180"/>
                                        </p:tgtEl>
                                      </p:cBhvr>
                                    </p:animEffect>
                                    <p:anim calcmode="lin" valueType="num">
                                      <p:cBhvr>
                                        <p:cTn id="37" dur="1000" fill="hold"/>
                                        <p:tgtEl>
                                          <p:spTgt spid="180"/>
                                        </p:tgtEl>
                                        <p:attrNameLst>
                                          <p:attrName>ppt_x</p:attrName>
                                        </p:attrNameLst>
                                      </p:cBhvr>
                                      <p:tavLst>
                                        <p:tav tm="0">
                                          <p:val>
                                            <p:strVal val="#ppt_x"/>
                                          </p:val>
                                        </p:tav>
                                        <p:tav tm="100000">
                                          <p:val>
                                            <p:strVal val="#ppt_x"/>
                                          </p:val>
                                        </p:tav>
                                      </p:tavLst>
                                    </p:anim>
                                    <p:anim calcmode="lin" valueType="num">
                                      <p:cBhvr>
                                        <p:cTn id="38" dur="1000" fill="hold"/>
                                        <p:tgtEl>
                                          <p:spTgt spid="18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1000"/>
                                        <p:tgtEl>
                                          <p:spTgt spid="12"/>
                                        </p:tgtEl>
                                      </p:cBhvr>
                                    </p:animEffect>
                                    <p:anim calcmode="lin" valueType="num">
                                      <p:cBhvr>
                                        <p:cTn id="49" dur="1000" fill="hold"/>
                                        <p:tgtEl>
                                          <p:spTgt spid="12"/>
                                        </p:tgtEl>
                                        <p:attrNameLst>
                                          <p:attrName>ppt_x</p:attrName>
                                        </p:attrNameLst>
                                      </p:cBhvr>
                                      <p:tavLst>
                                        <p:tav tm="0">
                                          <p:val>
                                            <p:strVal val="#ppt_x"/>
                                          </p:val>
                                        </p:tav>
                                        <p:tav tm="100000">
                                          <p:val>
                                            <p:strVal val="#ppt_x"/>
                                          </p:val>
                                        </p:tav>
                                      </p:tavLst>
                                    </p:anim>
                                    <p:anim calcmode="lin" valueType="num">
                                      <p:cBhvr>
                                        <p:cTn id="5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1000"/>
                                        <p:tgtEl>
                                          <p:spTgt spid="9"/>
                                        </p:tgtEl>
                                      </p:cBhvr>
                                    </p:animEffect>
                                    <p:anim calcmode="lin" valueType="num">
                                      <p:cBhvr>
                                        <p:cTn id="56" dur="1000" fill="hold"/>
                                        <p:tgtEl>
                                          <p:spTgt spid="9"/>
                                        </p:tgtEl>
                                        <p:attrNameLst>
                                          <p:attrName>ppt_x</p:attrName>
                                        </p:attrNameLst>
                                      </p:cBhvr>
                                      <p:tavLst>
                                        <p:tav tm="0">
                                          <p:val>
                                            <p:strVal val="#ppt_x"/>
                                          </p:val>
                                        </p:tav>
                                        <p:tav tm="100000">
                                          <p:val>
                                            <p:strVal val="#ppt_x"/>
                                          </p:val>
                                        </p:tav>
                                      </p:tavLst>
                                    </p:anim>
                                    <p:anim calcmode="lin" valueType="num">
                                      <p:cBhvr>
                                        <p:cTn id="5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P spid="181" grpId="0"/>
      <p:bldP spid="183"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prstGeom prst="rect">
            <a:avLst/>
          </a:prstGeom>
        </p:spPr>
        <p:txBody>
          <a:bodyPr lIns="91425" tIns="91425" rIns="91425" bIns="91425" anchor="ctr" anchorCtr="0">
            <a:noAutofit/>
          </a:bodyPr>
          <a:lstStyle/>
          <a:p>
            <a:pPr lvl="0" algn="ctr">
              <a:spcBef>
                <a:spcPts val="0"/>
              </a:spcBef>
            </a:pPr>
            <a:r>
              <a:rPr lang="en-US" dirty="0"/>
              <a:t>Visualizations – Social Media</a:t>
            </a:r>
          </a:p>
        </p:txBody>
      </p:sp>
      <p:sp>
        <p:nvSpPr>
          <p:cNvPr id="190" name="Shape 190"/>
          <p:cNvSpPr txBox="1">
            <a:spLocks noGrp="1"/>
          </p:cNvSpPr>
          <p:nvPr>
            <p:ph type="title" idx="4294967295"/>
          </p:nvPr>
        </p:nvSpPr>
        <p:spPr>
          <a:xfrm>
            <a:off x="435428" y="5077892"/>
            <a:ext cx="5517089" cy="44974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1500" b="0" i="0" u="none" strike="noStrike" cap="none" dirty="0">
                <a:solidFill>
                  <a:schemeClr val="tx1"/>
                </a:solidFill>
                <a:latin typeface="Calibri"/>
                <a:ea typeface="Calibri"/>
                <a:cs typeface="Calibri"/>
                <a:sym typeface="Calibri"/>
              </a:rPr>
              <a:t>How often do our users update on social media</a:t>
            </a:r>
          </a:p>
        </p:txBody>
      </p:sp>
      <p:pic>
        <p:nvPicPr>
          <p:cNvPr id="189" name="Shape 189"/>
          <p:cNvPicPr preferRelativeResize="0"/>
          <p:nvPr/>
        </p:nvPicPr>
        <p:blipFill rotWithShape="1">
          <a:blip r:embed="rId3">
            <a:alphaModFix/>
          </a:blip>
          <a:srcRect/>
          <a:stretch/>
        </p:blipFill>
        <p:spPr>
          <a:xfrm>
            <a:off x="435429" y="5372891"/>
            <a:ext cx="4816634" cy="1339839"/>
          </a:xfrm>
          <a:prstGeom prst="rect">
            <a:avLst/>
          </a:prstGeom>
          <a:noFill/>
          <a:ln>
            <a:noFill/>
          </a:ln>
        </p:spPr>
      </p:pic>
      <p:pic>
        <p:nvPicPr>
          <p:cNvPr id="5" name="Shape 218"/>
          <p:cNvPicPr preferRelativeResize="0"/>
          <p:nvPr/>
        </p:nvPicPr>
        <p:blipFill>
          <a:blip r:embed="rId4">
            <a:alphaModFix/>
          </a:blip>
          <a:stretch>
            <a:fillRect/>
          </a:stretch>
        </p:blipFill>
        <p:spPr>
          <a:xfrm>
            <a:off x="435429" y="3319550"/>
            <a:ext cx="3939623" cy="1772955"/>
          </a:xfrm>
          <a:prstGeom prst="rect">
            <a:avLst/>
          </a:prstGeom>
          <a:noFill/>
          <a:ln>
            <a:noFill/>
          </a:ln>
        </p:spPr>
      </p:pic>
      <p:pic>
        <p:nvPicPr>
          <p:cNvPr id="6" name="Shape 225"/>
          <p:cNvPicPr preferRelativeResize="0"/>
          <p:nvPr/>
        </p:nvPicPr>
        <p:blipFill>
          <a:blip r:embed="rId5">
            <a:alphaModFix/>
          </a:blip>
          <a:stretch>
            <a:fillRect/>
          </a:stretch>
        </p:blipFill>
        <p:spPr>
          <a:xfrm>
            <a:off x="435429" y="1994623"/>
            <a:ext cx="4223657" cy="1324927"/>
          </a:xfrm>
          <a:prstGeom prst="rect">
            <a:avLst/>
          </a:prstGeom>
          <a:noFill/>
          <a:ln>
            <a:noFill/>
          </a:ln>
        </p:spPr>
      </p:pic>
      <p:pic>
        <p:nvPicPr>
          <p:cNvPr id="1026" name="Picture 2" descr="https://scontent-lax3-1.xx.fbcdn.net/v/t34.0-12/15134438_1865495253671751_452723782_n.png?oh=9ab59d51c1fe0199dfab62f294a71266&amp;oe=58305E0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5329" y="1882836"/>
            <a:ext cx="6830821" cy="4646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30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581192" y="702156"/>
            <a:ext cx="11029616" cy="1013800"/>
          </a:xfrm>
          <a:prstGeom prst="rect">
            <a:avLst/>
          </a:prstGeom>
        </p:spPr>
        <p:txBody>
          <a:bodyPr lIns="91425" tIns="91425" rIns="91425" bIns="91425" anchor="ctr" anchorCtr="0">
            <a:noAutofit/>
          </a:bodyPr>
          <a:lstStyle/>
          <a:p>
            <a:pPr lvl="0" algn="ctr">
              <a:spcBef>
                <a:spcPts val="0"/>
              </a:spcBef>
            </a:pPr>
            <a:r>
              <a:rPr lang="en-US" dirty="0"/>
              <a:t>Data Cloud – Key to Happiness </a:t>
            </a:r>
          </a:p>
        </p:txBody>
      </p:sp>
      <p:pic>
        <p:nvPicPr>
          <p:cNvPr id="196" name="Shape 196"/>
          <p:cNvPicPr preferRelativeResize="0"/>
          <p:nvPr/>
        </p:nvPicPr>
        <p:blipFill rotWithShape="1">
          <a:blip r:embed="rId3">
            <a:alphaModFix/>
          </a:blip>
          <a:srcRect/>
          <a:stretch/>
        </p:blipFill>
        <p:spPr>
          <a:xfrm>
            <a:off x="2476071" y="2166425"/>
            <a:ext cx="7239858" cy="4262510"/>
          </a:xfrm>
          <a:prstGeom prst="rect">
            <a:avLst/>
          </a:prstGeom>
          <a:noFill/>
          <a:ln>
            <a:noFill/>
          </a:ln>
        </p:spPr>
      </p:pic>
      <p:pic>
        <p:nvPicPr>
          <p:cNvPr id="2" name="Picture 1"/>
          <p:cNvPicPr>
            <a:picLocks noChangeAspect="1"/>
          </p:cNvPicPr>
          <p:nvPr/>
        </p:nvPicPr>
        <p:blipFill>
          <a:blip r:embed="rId4"/>
          <a:stretch>
            <a:fillRect/>
          </a:stretch>
        </p:blipFill>
        <p:spPr>
          <a:xfrm>
            <a:off x="3594149" y="2473642"/>
            <a:ext cx="5200650" cy="3648075"/>
          </a:xfrm>
          <a:prstGeom prst="rect">
            <a:avLst/>
          </a:prstGeom>
        </p:spPr>
      </p:pic>
    </p:spTree>
    <p:extLst>
      <p:ext uri="{BB962C8B-B14F-4D97-AF65-F5344CB8AC3E}">
        <p14:creationId xmlns:p14="http://schemas.microsoft.com/office/powerpoint/2010/main" val="340031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581192" y="702156"/>
            <a:ext cx="11029616" cy="1013800"/>
          </a:xfrm>
          <a:prstGeom prst="rect">
            <a:avLst/>
          </a:prstGeom>
        </p:spPr>
        <p:txBody>
          <a:bodyPr lIns="91425" tIns="91425" rIns="91425" bIns="91425" anchor="ctr" anchorCtr="0">
            <a:noAutofit/>
          </a:bodyPr>
          <a:lstStyle/>
          <a:p>
            <a:pPr lvl="0" algn="ctr">
              <a:spcBef>
                <a:spcPts val="0"/>
              </a:spcBef>
            </a:pPr>
            <a:r>
              <a:rPr lang="en-US" dirty="0"/>
              <a:t>Data ANALYSIS AND MODELING</a:t>
            </a:r>
          </a:p>
        </p:txBody>
      </p:sp>
      <p:graphicFrame>
        <p:nvGraphicFramePr>
          <p:cNvPr id="3" name="Diagram 2"/>
          <p:cNvGraphicFramePr/>
          <p:nvPr>
            <p:extLst>
              <p:ext uri="{D42A27DB-BD31-4B8C-83A1-F6EECF244321}">
                <p14:modId xmlns:p14="http://schemas.microsoft.com/office/powerpoint/2010/main" val="3951101060"/>
              </p:ext>
            </p:extLst>
          </p:nvPr>
        </p:nvGraphicFramePr>
        <p:xfrm>
          <a:off x="581192" y="1876493"/>
          <a:ext cx="10841983" cy="47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70701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US" dirty="0"/>
              <a:t>Next Steps</a:t>
            </a:r>
          </a:p>
        </p:txBody>
      </p:sp>
      <p:graphicFrame>
        <p:nvGraphicFramePr>
          <p:cNvPr id="4" name="Diagram 3"/>
          <p:cNvGraphicFramePr/>
          <p:nvPr>
            <p:extLst/>
          </p:nvPr>
        </p:nvGraphicFramePr>
        <p:xfrm>
          <a:off x="2130474" y="118045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7627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E4EA44"/>
          </a:solidFill>
          <a:ln>
            <a:noFill/>
          </a:ln>
          <a:effectLst/>
        </p:spPr>
        <p:style>
          <a:lnRef idx="1">
            <a:schemeClr val="accent1"/>
          </a:lnRef>
          <a:fillRef idx="3">
            <a:schemeClr val="accent1"/>
          </a:fillRef>
          <a:effectRef idx="2">
            <a:schemeClr val="accent1"/>
          </a:effectRef>
          <a:fontRef idx="minor">
            <a:schemeClr val="lt1"/>
          </a:fontRef>
        </p:style>
      </p:sp>
      <p:pic>
        <p:nvPicPr>
          <p:cNvPr id="2" name="Picture 1"/>
          <p:cNvPicPr>
            <a:picLocks noChangeAspect="1"/>
          </p:cNvPicPr>
          <p:nvPr/>
        </p:nvPicPr>
        <p:blipFill rotWithShape="1">
          <a:blip r:embed="rId2"/>
          <a:srcRect t="21773" r="-1" b="8891"/>
          <a:stretch/>
        </p:blipFill>
        <p:spPr>
          <a:xfrm>
            <a:off x="446534" y="699247"/>
            <a:ext cx="11298933" cy="4896333"/>
          </a:xfrm>
          <a:prstGeom prst="rect">
            <a:avLst/>
          </a:prstGeom>
        </p:spPr>
      </p:pic>
      <p:sp>
        <p:nvSpPr>
          <p:cNvPr id="3" name="TextBox 2"/>
          <p:cNvSpPr txBox="1"/>
          <p:nvPr/>
        </p:nvSpPr>
        <p:spPr>
          <a:xfrm>
            <a:off x="1195754" y="5795889"/>
            <a:ext cx="879230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rPr>
              <a:t>THANK YOU! ..QUESTION..?</a:t>
            </a:r>
          </a:p>
        </p:txBody>
      </p:sp>
    </p:spTree>
    <p:extLst>
      <p:ext uri="{BB962C8B-B14F-4D97-AF65-F5344CB8AC3E}">
        <p14:creationId xmlns:p14="http://schemas.microsoft.com/office/powerpoint/2010/main" val="44786009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581192" y="702156"/>
            <a:ext cx="11029616" cy="1013800"/>
          </a:xfrm>
          <a:prstGeom prst="rect">
            <a:avLst/>
          </a:prstGeom>
        </p:spPr>
        <p:txBody>
          <a:bodyPr lIns="91425" tIns="91425" rIns="91425" bIns="91425" anchor="ctr" anchorCtr="0">
            <a:noAutofit/>
          </a:bodyPr>
          <a:lstStyle/>
          <a:p>
            <a:pPr lvl="0" algn="ctr">
              <a:spcBef>
                <a:spcPts val="0"/>
              </a:spcBef>
            </a:pPr>
            <a:r>
              <a:rPr lang="en-US" dirty="0" err="1"/>
              <a:t>cORRELATION</a:t>
            </a:r>
            <a:endParaRPr lang="en-US" dirty="0"/>
          </a:p>
        </p:txBody>
      </p:sp>
      <p:pic>
        <p:nvPicPr>
          <p:cNvPr id="3" name="Picture 2"/>
          <p:cNvPicPr>
            <a:picLocks noChangeAspect="1"/>
          </p:cNvPicPr>
          <p:nvPr/>
        </p:nvPicPr>
        <p:blipFill>
          <a:blip r:embed="rId3"/>
          <a:stretch>
            <a:fillRect/>
          </a:stretch>
        </p:blipFill>
        <p:spPr>
          <a:xfrm>
            <a:off x="461431" y="1943970"/>
            <a:ext cx="5331348" cy="4705186"/>
          </a:xfrm>
          <a:prstGeom prst="rect">
            <a:avLst/>
          </a:prstGeom>
        </p:spPr>
      </p:pic>
      <p:pic>
        <p:nvPicPr>
          <p:cNvPr id="6" name="Picture 5"/>
          <p:cNvPicPr>
            <a:picLocks noChangeAspect="1"/>
          </p:cNvPicPr>
          <p:nvPr/>
        </p:nvPicPr>
        <p:blipFill>
          <a:blip r:embed="rId4"/>
          <a:stretch>
            <a:fillRect/>
          </a:stretch>
        </p:blipFill>
        <p:spPr>
          <a:xfrm>
            <a:off x="6096000" y="2623035"/>
            <a:ext cx="5738899" cy="3800341"/>
          </a:xfrm>
          <a:prstGeom prst="rect">
            <a:avLst/>
          </a:prstGeom>
        </p:spPr>
      </p:pic>
    </p:spTree>
    <p:extLst>
      <p:ext uri="{BB962C8B-B14F-4D97-AF65-F5344CB8AC3E}">
        <p14:creationId xmlns:p14="http://schemas.microsoft.com/office/powerpoint/2010/main" val="34417966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581192" y="702156"/>
            <a:ext cx="11029616" cy="1013800"/>
          </a:xfrm>
          <a:prstGeom prst="rect">
            <a:avLst/>
          </a:prstGeom>
        </p:spPr>
        <p:txBody>
          <a:bodyPr lIns="91425" tIns="91425" rIns="91425" bIns="91425" anchor="ctr" anchorCtr="0">
            <a:noAutofit/>
          </a:bodyPr>
          <a:lstStyle/>
          <a:p>
            <a:pPr lvl="0" algn="ctr">
              <a:spcBef>
                <a:spcPts val="0"/>
              </a:spcBef>
            </a:pPr>
            <a:r>
              <a:rPr lang="en-US" dirty="0"/>
              <a:t>REGRESSION</a:t>
            </a:r>
          </a:p>
        </p:txBody>
      </p:sp>
      <p:pic>
        <p:nvPicPr>
          <p:cNvPr id="4" name="Shape 70"/>
          <p:cNvPicPr preferRelativeResize="0"/>
          <p:nvPr/>
        </p:nvPicPr>
        <p:blipFill>
          <a:blip r:embed="rId3">
            <a:alphaModFix/>
          </a:blip>
          <a:stretch>
            <a:fillRect/>
          </a:stretch>
        </p:blipFill>
        <p:spPr>
          <a:xfrm>
            <a:off x="4330087" y="2288228"/>
            <a:ext cx="3103215" cy="3791296"/>
          </a:xfrm>
          <a:prstGeom prst="rect">
            <a:avLst/>
          </a:prstGeom>
          <a:noFill/>
          <a:ln>
            <a:noFill/>
          </a:ln>
        </p:spPr>
      </p:pic>
      <p:sp>
        <p:nvSpPr>
          <p:cNvPr id="2" name="Rectangle 1"/>
          <p:cNvSpPr/>
          <p:nvPr/>
        </p:nvSpPr>
        <p:spPr>
          <a:xfrm>
            <a:off x="4954937" y="4658841"/>
            <a:ext cx="1853513" cy="617837"/>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noFill/>
            </a:endParaRPr>
          </a:p>
        </p:txBody>
      </p:sp>
      <p:pic>
        <p:nvPicPr>
          <p:cNvPr id="3" name="Shape 69"/>
          <p:cNvPicPr preferRelativeResize="0"/>
          <p:nvPr/>
        </p:nvPicPr>
        <p:blipFill>
          <a:blip r:embed="rId4">
            <a:alphaModFix/>
          </a:blip>
          <a:stretch>
            <a:fillRect/>
          </a:stretch>
        </p:blipFill>
        <p:spPr>
          <a:xfrm>
            <a:off x="210488" y="2120298"/>
            <a:ext cx="4035480" cy="4127156"/>
          </a:xfrm>
          <a:prstGeom prst="rect">
            <a:avLst/>
          </a:prstGeom>
          <a:noFill/>
          <a:ln>
            <a:noFill/>
          </a:ln>
        </p:spPr>
      </p:pic>
      <p:pic>
        <p:nvPicPr>
          <p:cNvPr id="6" name="Shape 71"/>
          <p:cNvPicPr preferRelativeResize="0"/>
          <p:nvPr/>
        </p:nvPicPr>
        <p:blipFill>
          <a:blip r:embed="rId5">
            <a:alphaModFix/>
          </a:blip>
          <a:stretch>
            <a:fillRect/>
          </a:stretch>
        </p:blipFill>
        <p:spPr>
          <a:xfrm>
            <a:off x="7517422" y="1896533"/>
            <a:ext cx="4363567" cy="4874970"/>
          </a:xfrm>
          <a:prstGeom prst="rect">
            <a:avLst/>
          </a:prstGeom>
          <a:noFill/>
          <a:ln>
            <a:noFill/>
          </a:ln>
        </p:spPr>
      </p:pic>
      <p:sp>
        <p:nvSpPr>
          <p:cNvPr id="7" name="Rectangle 6"/>
          <p:cNvSpPr/>
          <p:nvPr/>
        </p:nvSpPr>
        <p:spPr>
          <a:xfrm>
            <a:off x="11060127" y="2438400"/>
            <a:ext cx="725845" cy="39511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noFill/>
            </a:endParaRPr>
          </a:p>
        </p:txBody>
      </p:sp>
      <p:sp>
        <p:nvSpPr>
          <p:cNvPr id="9" name="Rectangle 8"/>
          <p:cNvSpPr/>
          <p:nvPr/>
        </p:nvSpPr>
        <p:spPr>
          <a:xfrm>
            <a:off x="11060126" y="2980266"/>
            <a:ext cx="725845" cy="428003"/>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noFill/>
            </a:endParaRPr>
          </a:p>
        </p:txBody>
      </p:sp>
      <p:sp>
        <p:nvSpPr>
          <p:cNvPr id="10" name="Rectangle 9"/>
          <p:cNvSpPr/>
          <p:nvPr/>
        </p:nvSpPr>
        <p:spPr>
          <a:xfrm>
            <a:off x="11060126" y="4525826"/>
            <a:ext cx="771469" cy="206688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noFill/>
            </a:endParaRPr>
          </a:p>
        </p:txBody>
      </p:sp>
      <p:sp>
        <p:nvSpPr>
          <p:cNvPr id="11" name="Rectangle 10"/>
          <p:cNvSpPr/>
          <p:nvPr/>
        </p:nvSpPr>
        <p:spPr>
          <a:xfrm>
            <a:off x="6972299" y="3013157"/>
            <a:ext cx="450105" cy="39511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noFill/>
            </a:endParaRPr>
          </a:p>
        </p:txBody>
      </p:sp>
    </p:spTree>
    <p:extLst>
      <p:ext uri="{BB962C8B-B14F-4D97-AF65-F5344CB8AC3E}">
        <p14:creationId xmlns:p14="http://schemas.microsoft.com/office/powerpoint/2010/main" val="36939553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581192" y="702156"/>
            <a:ext cx="11029616" cy="1013800"/>
          </a:xfrm>
          <a:prstGeom prst="rect">
            <a:avLst/>
          </a:prstGeom>
        </p:spPr>
        <p:txBody>
          <a:bodyPr lIns="91425" tIns="91425" rIns="91425" bIns="91425" anchor="ctr" anchorCtr="0">
            <a:noAutofit/>
          </a:bodyPr>
          <a:lstStyle/>
          <a:p>
            <a:pPr lvl="0" algn="ctr">
              <a:spcBef>
                <a:spcPts val="0"/>
              </a:spcBef>
            </a:pPr>
            <a:r>
              <a:rPr lang="en-US" dirty="0"/>
              <a:t>ANOVA</a:t>
            </a:r>
          </a:p>
        </p:txBody>
      </p:sp>
      <p:pic>
        <p:nvPicPr>
          <p:cNvPr id="3" name="Shape 85"/>
          <p:cNvPicPr preferRelativeResize="0"/>
          <p:nvPr/>
        </p:nvPicPr>
        <p:blipFill rotWithShape="1">
          <a:blip r:embed="rId3">
            <a:alphaModFix/>
          </a:blip>
          <a:srcRect/>
          <a:stretch/>
        </p:blipFill>
        <p:spPr>
          <a:xfrm>
            <a:off x="1569177" y="2015427"/>
            <a:ext cx="8818181" cy="2087016"/>
          </a:xfrm>
          <a:prstGeom prst="rect">
            <a:avLst/>
          </a:prstGeom>
          <a:noFill/>
          <a:ln>
            <a:noFill/>
          </a:ln>
        </p:spPr>
      </p:pic>
      <p:pic>
        <p:nvPicPr>
          <p:cNvPr id="4" name="Shape 91"/>
          <p:cNvPicPr preferRelativeResize="0"/>
          <p:nvPr/>
        </p:nvPicPr>
        <p:blipFill>
          <a:blip r:embed="rId4">
            <a:alphaModFix/>
          </a:blip>
          <a:stretch>
            <a:fillRect/>
          </a:stretch>
        </p:blipFill>
        <p:spPr>
          <a:xfrm>
            <a:off x="1569177" y="4228919"/>
            <a:ext cx="8818181" cy="2294524"/>
          </a:xfrm>
          <a:prstGeom prst="rect">
            <a:avLst/>
          </a:prstGeom>
          <a:noFill/>
          <a:ln>
            <a:noFill/>
          </a:ln>
        </p:spPr>
      </p:pic>
      <p:pic>
        <p:nvPicPr>
          <p:cNvPr id="5" name="Picture 4"/>
          <p:cNvPicPr>
            <a:picLocks noChangeAspect="1"/>
          </p:cNvPicPr>
          <p:nvPr/>
        </p:nvPicPr>
        <p:blipFill>
          <a:blip r:embed="rId5"/>
          <a:stretch>
            <a:fillRect/>
          </a:stretch>
        </p:blipFill>
        <p:spPr>
          <a:xfrm>
            <a:off x="391554" y="2347392"/>
            <a:ext cx="1123950" cy="723900"/>
          </a:xfrm>
          <a:prstGeom prst="rect">
            <a:avLst/>
          </a:prstGeom>
        </p:spPr>
      </p:pic>
      <p:pic>
        <p:nvPicPr>
          <p:cNvPr id="6" name="Picture 5"/>
          <p:cNvPicPr>
            <a:picLocks noChangeAspect="1"/>
          </p:cNvPicPr>
          <p:nvPr/>
        </p:nvPicPr>
        <p:blipFill>
          <a:blip r:embed="rId6"/>
          <a:stretch>
            <a:fillRect/>
          </a:stretch>
        </p:blipFill>
        <p:spPr>
          <a:xfrm>
            <a:off x="10544007" y="2309854"/>
            <a:ext cx="885992" cy="798975"/>
          </a:xfrm>
          <a:prstGeom prst="rect">
            <a:avLst/>
          </a:prstGeom>
        </p:spPr>
      </p:pic>
      <p:pic>
        <p:nvPicPr>
          <p:cNvPr id="7" name="Picture 6"/>
          <p:cNvPicPr>
            <a:picLocks noChangeAspect="1"/>
          </p:cNvPicPr>
          <p:nvPr/>
        </p:nvPicPr>
        <p:blipFill>
          <a:blip r:embed="rId7"/>
          <a:stretch>
            <a:fillRect/>
          </a:stretch>
        </p:blipFill>
        <p:spPr>
          <a:xfrm>
            <a:off x="10508930" y="3153379"/>
            <a:ext cx="956145" cy="820762"/>
          </a:xfrm>
          <a:prstGeom prst="rect">
            <a:avLst/>
          </a:prstGeom>
        </p:spPr>
      </p:pic>
      <p:pic>
        <p:nvPicPr>
          <p:cNvPr id="8" name="Picture 7"/>
          <p:cNvPicPr>
            <a:picLocks noChangeAspect="1"/>
          </p:cNvPicPr>
          <p:nvPr/>
        </p:nvPicPr>
        <p:blipFill>
          <a:blip r:embed="rId8"/>
          <a:stretch>
            <a:fillRect/>
          </a:stretch>
        </p:blipFill>
        <p:spPr>
          <a:xfrm>
            <a:off x="269982" y="3058935"/>
            <a:ext cx="1181100" cy="866775"/>
          </a:xfrm>
          <a:prstGeom prst="rect">
            <a:avLst/>
          </a:prstGeom>
        </p:spPr>
      </p:pic>
      <p:pic>
        <p:nvPicPr>
          <p:cNvPr id="9" name="Picture 8"/>
          <p:cNvPicPr>
            <a:picLocks noChangeAspect="1"/>
          </p:cNvPicPr>
          <p:nvPr/>
        </p:nvPicPr>
        <p:blipFill>
          <a:blip r:embed="rId9"/>
          <a:stretch>
            <a:fillRect/>
          </a:stretch>
        </p:blipFill>
        <p:spPr>
          <a:xfrm>
            <a:off x="10505453" y="5616718"/>
            <a:ext cx="1117292" cy="900543"/>
          </a:xfrm>
          <a:prstGeom prst="rect">
            <a:avLst/>
          </a:prstGeom>
        </p:spPr>
      </p:pic>
      <p:pic>
        <p:nvPicPr>
          <p:cNvPr id="10" name="Picture 9"/>
          <p:cNvPicPr>
            <a:picLocks noChangeAspect="1"/>
          </p:cNvPicPr>
          <p:nvPr/>
        </p:nvPicPr>
        <p:blipFill>
          <a:blip r:embed="rId10"/>
          <a:stretch>
            <a:fillRect/>
          </a:stretch>
        </p:blipFill>
        <p:spPr>
          <a:xfrm>
            <a:off x="425461" y="5616718"/>
            <a:ext cx="1025621" cy="950346"/>
          </a:xfrm>
          <a:prstGeom prst="rect">
            <a:avLst/>
          </a:prstGeom>
        </p:spPr>
      </p:pic>
    </p:spTree>
    <p:extLst>
      <p:ext uri="{BB962C8B-B14F-4D97-AF65-F5344CB8AC3E}">
        <p14:creationId xmlns:p14="http://schemas.microsoft.com/office/powerpoint/2010/main" val="10094668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581192" y="702156"/>
            <a:ext cx="11029616" cy="1013800"/>
          </a:xfrm>
          <a:prstGeom prst="rect">
            <a:avLst/>
          </a:prstGeom>
        </p:spPr>
        <p:txBody>
          <a:bodyPr lIns="91425" tIns="91425" rIns="91425" bIns="91425" anchor="ctr" anchorCtr="0">
            <a:noAutofit/>
          </a:bodyPr>
          <a:lstStyle/>
          <a:p>
            <a:pPr lvl="0" algn="ctr">
              <a:spcBef>
                <a:spcPts val="0"/>
              </a:spcBef>
            </a:pPr>
            <a:r>
              <a:rPr lang="en-US" dirty="0"/>
              <a:t>CLUSTER – ALL continuous</a:t>
            </a:r>
          </a:p>
        </p:txBody>
      </p:sp>
      <p:sp>
        <p:nvSpPr>
          <p:cNvPr id="3" name="TextBox 2"/>
          <p:cNvSpPr txBox="1"/>
          <p:nvPr/>
        </p:nvSpPr>
        <p:spPr>
          <a:xfrm>
            <a:off x="6526189" y="2402774"/>
            <a:ext cx="5084619" cy="3108543"/>
          </a:xfrm>
          <a:prstGeom prst="rect">
            <a:avLst/>
          </a:prstGeom>
          <a:noFill/>
        </p:spPr>
        <p:txBody>
          <a:bodyPr wrap="square" rtlCol="0">
            <a:spAutoFit/>
          </a:bodyPr>
          <a:lstStyle/>
          <a:p>
            <a:r>
              <a:rPr lang="en-US" sz="2800" dirty="0"/>
              <a:t>Data Manipulation Process:</a:t>
            </a:r>
          </a:p>
          <a:p>
            <a:endParaRPr lang="en-US" dirty="0"/>
          </a:p>
          <a:p>
            <a:pPr marL="342900" lvl="4" indent="-342900">
              <a:buFont typeface="Wingdings" charset="2"/>
              <a:buChar char="Ø"/>
            </a:pPr>
            <a:r>
              <a:rPr lang="en-US" sz="2400" dirty="0"/>
              <a:t>Preprocessing</a:t>
            </a:r>
            <a:r>
              <a:rPr lang="en-US" sz="1800" dirty="0"/>
              <a:t>:</a:t>
            </a:r>
          </a:p>
          <a:p>
            <a:pPr marL="285750" lvl="6" indent="-285750">
              <a:buFont typeface="Arial" charset="0"/>
              <a:buChar char="•"/>
            </a:pPr>
            <a:r>
              <a:rPr lang="en-US" sz="1800" dirty="0"/>
              <a:t>Standardization</a:t>
            </a:r>
          </a:p>
          <a:p>
            <a:endParaRPr lang="en-US" dirty="0"/>
          </a:p>
          <a:p>
            <a:pPr marL="342900" indent="-342900">
              <a:buFont typeface="Wingdings" charset="2"/>
              <a:buChar char="Ø"/>
            </a:pPr>
            <a:r>
              <a:rPr lang="en-US" sz="2400" dirty="0"/>
              <a:t>Clustering:</a:t>
            </a:r>
          </a:p>
          <a:p>
            <a:pPr marL="285750" indent="-285750">
              <a:buFont typeface="Arial" charset="0"/>
              <a:buChar char="•"/>
            </a:pPr>
            <a:r>
              <a:rPr lang="en-US" sz="1800" dirty="0"/>
              <a:t>K-Means (3 clusters)</a:t>
            </a:r>
          </a:p>
          <a:p>
            <a:endParaRPr lang="en-US" dirty="0"/>
          </a:p>
          <a:p>
            <a:pPr marL="342900" indent="-342900">
              <a:buFont typeface="Wingdings" charset="2"/>
              <a:buChar char="Ø"/>
            </a:pPr>
            <a:r>
              <a:rPr lang="en-US" sz="2400" dirty="0"/>
              <a:t>PCA:</a:t>
            </a:r>
          </a:p>
          <a:p>
            <a:pPr marL="285750" indent="-285750">
              <a:buFont typeface="Arial" charset="0"/>
              <a:buChar char="•"/>
            </a:pPr>
            <a:r>
              <a:rPr lang="en-US" sz="1800" dirty="0"/>
              <a:t>Reduced to 2 dimensions (easy for plotting)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369" y="4417901"/>
            <a:ext cx="5237020" cy="218683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638" y="2136780"/>
            <a:ext cx="5228751" cy="2067029"/>
          </a:xfrm>
          <a:prstGeom prst="rect">
            <a:avLst/>
          </a:prstGeom>
        </p:spPr>
      </p:pic>
    </p:spTree>
    <p:extLst>
      <p:ext uri="{BB962C8B-B14F-4D97-AF65-F5344CB8AC3E}">
        <p14:creationId xmlns:p14="http://schemas.microsoft.com/office/powerpoint/2010/main" val="1922007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47" y="1822553"/>
            <a:ext cx="5700553" cy="44981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626" y="2054136"/>
            <a:ext cx="5094769" cy="3914177"/>
          </a:xfrm>
          <a:prstGeom prst="rect">
            <a:avLst/>
          </a:prstGeom>
        </p:spPr>
      </p:pic>
      <p:sp>
        <p:nvSpPr>
          <p:cNvPr id="7" name="Shape 195"/>
          <p:cNvSpPr txBox="1">
            <a:spLocks noGrp="1"/>
          </p:cNvSpPr>
          <p:nvPr>
            <p:ph type="title"/>
          </p:nvPr>
        </p:nvSpPr>
        <p:spPr>
          <a:prstGeom prst="rect">
            <a:avLst/>
          </a:prstGeom>
        </p:spPr>
        <p:txBody>
          <a:bodyPr vert="horz" lIns="91425" tIns="91425" rIns="91425" bIns="91425" rtlCol="0" anchor="ctr"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spcBef>
                <a:spcPts val="0"/>
              </a:spcBef>
            </a:pPr>
            <a:r>
              <a:rPr lang="en-US" dirty="0"/>
              <a:t>CLUSTER – ALL continuous</a:t>
            </a:r>
          </a:p>
        </p:txBody>
      </p:sp>
    </p:spTree>
    <p:extLst>
      <p:ext uri="{BB962C8B-B14F-4D97-AF65-F5344CB8AC3E}">
        <p14:creationId xmlns:p14="http://schemas.microsoft.com/office/powerpoint/2010/main" val="490829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95"/>
          <p:cNvSpPr txBox="1">
            <a:spLocks noGrp="1"/>
          </p:cNvSpPr>
          <p:nvPr>
            <p:ph type="title"/>
          </p:nvPr>
        </p:nvSpPr>
        <p:spPr>
          <a:prstGeom prst="rect">
            <a:avLst/>
          </a:prstGeom>
        </p:spPr>
        <p:txBody>
          <a:bodyPr vert="horz" lIns="91425" tIns="91425" rIns="91425" bIns="91425" rtlCol="0" anchor="ctr"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spcBef>
                <a:spcPts val="0"/>
              </a:spcBef>
            </a:pPr>
            <a:r>
              <a:rPr lang="en-US" dirty="0"/>
              <a:t>CLUSTER – SOCIAL MEDIA RELATED </a:t>
            </a:r>
          </a:p>
        </p:txBody>
      </p:sp>
      <p:sp>
        <p:nvSpPr>
          <p:cNvPr id="5" name="Shape 195"/>
          <p:cNvSpPr txBox="1">
            <a:spLocks noGrp="1"/>
          </p:cNvSpPr>
          <p:nvPr/>
        </p:nvSpPr>
        <p:spPr>
          <a:xfrm>
            <a:off x="581192" y="2922100"/>
            <a:ext cx="11029616" cy="1013800"/>
          </a:xfrm>
          <a:prstGeom prst="rect">
            <a:avLst/>
          </a:prstGeom>
        </p:spPr>
        <p:txBody>
          <a:bodyPr vert="horz" lIns="91425" tIns="91425" rIns="91425" bIns="91425" rtlCol="0" anchor="ctr"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spcBef>
                <a:spcPts val="0"/>
              </a:spcBef>
            </a:pPr>
            <a:r>
              <a:rPr lang="en-US" dirty="0"/>
              <a:t>CLUSTER – ALL continuous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711" y="3096330"/>
            <a:ext cx="5435728" cy="167913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907" y="2034012"/>
            <a:ext cx="5201522" cy="4084158"/>
          </a:xfrm>
          <a:prstGeom prst="rect">
            <a:avLst/>
          </a:prstGeom>
        </p:spPr>
      </p:pic>
    </p:spTree>
    <p:extLst>
      <p:ext uri="{BB962C8B-B14F-4D97-AF65-F5344CB8AC3E}">
        <p14:creationId xmlns:p14="http://schemas.microsoft.com/office/powerpoint/2010/main" val="33044035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nd">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TotalTime>
  <Words>1361</Words>
  <Application>Microsoft Macintosh PowerPoint</Application>
  <PresentationFormat>Widescreen</PresentationFormat>
  <Paragraphs>179</Paragraphs>
  <Slides>31</Slides>
  <Notes>24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31</vt:i4>
      </vt:variant>
    </vt:vector>
  </HeadingPairs>
  <TitlesOfParts>
    <vt:vector size="45" baseType="lpstr">
      <vt:lpstr>Apple Chancery</vt:lpstr>
      <vt:lpstr>Broadway</vt:lpstr>
      <vt:lpstr>Calibri Light</vt:lpstr>
      <vt:lpstr>Comic Sans MS</vt:lpstr>
      <vt:lpstr>Gill Sans MT</vt:lpstr>
      <vt:lpstr>Mangal</vt:lpstr>
      <vt:lpstr>Wingdings</vt:lpstr>
      <vt:lpstr>Wingdings 2</vt:lpstr>
      <vt:lpstr>华文中宋</vt:lpstr>
      <vt:lpstr>等线</vt:lpstr>
      <vt:lpstr>Arial</vt:lpstr>
      <vt:lpstr>Calibri</vt:lpstr>
      <vt:lpstr>Office Theme</vt:lpstr>
      <vt:lpstr>Dividend</vt:lpstr>
      <vt:lpstr>PowerPoint Presentation</vt:lpstr>
      <vt:lpstr>OBJECTIVE &amp; Variables</vt:lpstr>
      <vt:lpstr>Data ANALYSIS AND MODELING</vt:lpstr>
      <vt:lpstr>cORRELATION</vt:lpstr>
      <vt:lpstr>REGRESSION</vt:lpstr>
      <vt:lpstr>ANOVA</vt:lpstr>
      <vt:lpstr>CLUSTER – ALL continuous</vt:lpstr>
      <vt:lpstr>CLUSTER – ALL continuous</vt:lpstr>
      <vt:lpstr>CLUSTER – SOCIAL MEDIA RELATED </vt:lpstr>
      <vt:lpstr>RPM</vt:lpstr>
      <vt:lpstr>RPM</vt:lpstr>
      <vt:lpstr>Our amazing website</vt:lpstr>
      <vt:lpstr>Recommendation </vt:lpstr>
      <vt:lpstr>Final Recommendation</vt:lpstr>
      <vt:lpstr>How to find “someone”</vt:lpstr>
      <vt:lpstr>How to be happy when single</vt:lpstr>
      <vt:lpstr>How to be happy when living abroad</vt:lpstr>
      <vt:lpstr>Thank you! </vt:lpstr>
      <vt:lpstr>PowerPoint Presentation</vt:lpstr>
      <vt:lpstr>Objective</vt:lpstr>
      <vt:lpstr>Variables</vt:lpstr>
      <vt:lpstr>Data Collection and Cleaning</vt:lpstr>
      <vt:lpstr>Data Collection and Cleaning</vt:lpstr>
      <vt:lpstr>Visualizations</vt:lpstr>
      <vt:lpstr>Summary Statistics – Dependent Variable</vt:lpstr>
      <vt:lpstr>Visualizations – Demographics</vt:lpstr>
      <vt:lpstr>Visualizations – Lifestyle</vt:lpstr>
      <vt:lpstr>Visualizations – Social Media</vt:lpstr>
      <vt:lpstr>Data Cloud – Key to Happiness </vt:lpstr>
      <vt:lpstr>Next Steps</vt:lpstr>
      <vt:lpstr>PowerPoint Presentation</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Chun Yang</dc:creator>
  <cp:lastModifiedBy>Wang, Jing</cp:lastModifiedBy>
  <cp:revision>37</cp:revision>
  <dcterms:created xsi:type="dcterms:W3CDTF">2016-11-30T19:42:11Z</dcterms:created>
  <dcterms:modified xsi:type="dcterms:W3CDTF">2016-12-02T00:16:02Z</dcterms:modified>
</cp:coreProperties>
</file>